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423" r:id="rId2"/>
    <p:sldId id="433" r:id="rId3"/>
    <p:sldId id="442" r:id="rId4"/>
    <p:sldId id="432" r:id="rId5"/>
    <p:sldId id="441" r:id="rId6"/>
    <p:sldId id="427" r:id="rId7"/>
    <p:sldId id="402" r:id="rId8"/>
    <p:sldId id="434" r:id="rId9"/>
    <p:sldId id="436" r:id="rId10"/>
    <p:sldId id="428" r:id="rId11"/>
    <p:sldId id="445" r:id="rId12"/>
    <p:sldId id="437" r:id="rId13"/>
    <p:sldId id="438" r:id="rId14"/>
    <p:sldId id="424" r:id="rId15"/>
    <p:sldId id="448" r:id="rId16"/>
    <p:sldId id="443" r:id="rId17"/>
    <p:sldId id="420" r:id="rId18"/>
    <p:sldId id="444" r:id="rId19"/>
    <p:sldId id="446" r:id="rId20"/>
    <p:sldId id="435" r:id="rId21"/>
    <p:sldId id="422" r:id="rId22"/>
    <p:sldId id="430" r:id="rId23"/>
    <p:sldId id="447" r:id="rId24"/>
    <p:sldId id="415" r:id="rId25"/>
    <p:sldId id="440" r:id="rId26"/>
    <p:sldId id="439" r:id="rId27"/>
  </p:sldIdLst>
  <p:sldSz cx="9144000" cy="5143500" type="screen16x9"/>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387"/>
    <a:srgbClr val="7DC8EB"/>
    <a:srgbClr val="FAD25F"/>
    <a:srgbClr val="F7BA0B"/>
    <a:srgbClr val="81D67A"/>
    <a:srgbClr val="3E9AB0"/>
    <a:srgbClr val="CBE9F7"/>
    <a:srgbClr val="6374BD"/>
    <a:srgbClr val="CED3EA"/>
    <a:srgbClr val="67B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108" d="100"/>
          <a:sy n="108" d="100"/>
        </p:scale>
        <p:origin x="902"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62" d="100"/>
          <a:sy n="62" d="100"/>
        </p:scale>
        <p:origin x="3226"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672018-8908-48A6-AE44-C89EB9E47297}"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F64A9A88-38E1-4C43-9078-85470F48A226}">
      <dgm:prSet phldrT="[文本]" custT="1"/>
      <dgm:spPr/>
      <dgm: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项目组长</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（宁晨然、吉永佳代子）</a:t>
          </a:r>
        </a:p>
      </dgm:t>
    </dgm:pt>
    <dgm:pt modelId="{A74CC797-C014-4050-AD52-5E7583ABD281}" type="parTrans" cxnId="{B7D18602-9F5D-4A36-B6C9-6D243EA8827E}">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A81FA694-0337-4E70-86E0-0977DD8AE0E1}" type="sibTrans" cxnId="{B7D18602-9F5D-4A36-B6C9-6D243EA8827E}">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6CD3FC33-6FA6-48A3-99AA-D4F93D9F3424}">
      <dgm:prSet phldrT="[文本]" custT="1"/>
      <dgm:spPr/>
      <dgm:t>
        <a:bodyPr/>
        <a:lstStyle/>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宣传组</a:t>
          </a:r>
          <a:endParaRPr lang="en-US" altLang="zh-CN" sz="11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（负责人：宁晨然）</a:t>
          </a:r>
        </a:p>
      </dgm:t>
    </dgm:pt>
    <dgm:pt modelId="{59DF87BC-8452-47F5-8685-39FCA53E698D}" type="parTrans" cxnId="{9EBA70CB-6D13-48A5-83FF-BD93F38D4580}">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49A65EC8-DBA7-45EB-93F5-55569B63C28F}" type="sibTrans" cxnId="{9EBA70CB-6D13-48A5-83FF-BD93F38D4580}">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553A1FD4-4A17-4005-A5A4-11CEB1DA4B46}">
      <dgm:prSet phldrT="[文本]" custT="1"/>
      <dgm:spPr/>
      <dgm:t>
        <a:bodyPr/>
        <a:lstStyle/>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管理组</a:t>
          </a:r>
          <a:endParaRPr lang="en-US" altLang="zh-CN" sz="11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（负责人：吉永佳代子）</a:t>
          </a:r>
        </a:p>
      </dgm:t>
    </dgm:pt>
    <dgm:pt modelId="{638C7BC9-541C-4670-AEAA-210FC9DCC814}" type="parTrans" cxnId="{C80B0C6E-6D6C-4EA2-9E70-AEDADA6F57F7}">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0EEA6CF1-EFEB-40D1-8C58-BD4C57C3FEC1}" type="sibTrans" cxnId="{C80B0C6E-6D6C-4EA2-9E70-AEDADA6F57F7}">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9C7321F8-3FE3-4E55-A599-35115AD8A8C5}">
      <dgm:prSet phldrT="[文本]" custT="1"/>
      <dgm:spPr/>
      <dgm:t>
        <a:bodyPr/>
        <a:lstStyle/>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审核组</a:t>
          </a:r>
          <a:endParaRPr lang="en-US" altLang="zh-CN" sz="11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（负责人：宁晨然）</a:t>
          </a:r>
        </a:p>
      </dgm:t>
    </dgm:pt>
    <dgm:pt modelId="{FA053DFA-43E9-4DF2-8363-7F08A4C169D5}" type="parTrans" cxnId="{2F10127E-F4DF-41B5-88B9-7773C36F5042}">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C579B652-D4FB-4D38-8546-3E215CDC630A}" type="sibTrans" cxnId="{2F10127E-F4DF-41B5-88B9-7773C36F5042}">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5E05407D-09C4-4D32-B5B8-64E269BB20E8}">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推送制作组</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（宁晨然）</a:t>
          </a:r>
        </a:p>
      </dgm:t>
    </dgm:pt>
    <dgm:pt modelId="{A2480E35-0D01-4E83-B95F-356483FE8E52}" type="parTrans" cxnId="{1330C883-F1B4-4E57-974E-128D43E30F46}">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7B1FF6C8-E475-4D0A-8108-C790DB12037C}" type="sibTrans" cxnId="{1330C883-F1B4-4E57-974E-128D43E30F46}">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6C0399FA-C9C8-47EF-B8C1-25F98960AD24}">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问卷制作组</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（王心璐、宁晨然）</a:t>
          </a:r>
        </a:p>
      </dgm:t>
    </dgm:pt>
    <dgm:pt modelId="{591AA1D2-3FDD-48E4-A72C-A693A670A847}" type="parTrans" cxnId="{6A19C7AA-62CD-41F6-937A-A6988A8571AA}">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917E81A6-AB9A-4FA6-B789-22131C2C9282}" type="sibTrans" cxnId="{6A19C7AA-62CD-41F6-937A-A6988A8571AA}">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15452BC0-5B55-4A2B-9A2C-6ED881FCA659}">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用户调查组</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（朴彩镇、路光星）</a:t>
          </a:r>
        </a:p>
      </dgm:t>
    </dgm:pt>
    <dgm:pt modelId="{39828515-11AB-4265-93B2-6B41DEA5A90A}" type="parTrans" cxnId="{1F6852E9-6869-411F-9C40-D7C1A40012B5}">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40B6197D-4374-4B10-9F81-D84929D5E94A}" type="sibTrans" cxnId="{1F6852E9-6869-411F-9C40-D7C1A40012B5}">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44BEBD0F-24BE-46FE-ADD7-3CB910CF5082}">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管理成员</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（路光星、李若绾、吉永佳代子、王心璐）</a:t>
          </a:r>
        </a:p>
      </dgm:t>
    </dgm:pt>
    <dgm:pt modelId="{57FEF5D9-77B1-4EF3-ADA2-8212B1EFD10E}" type="parTrans" cxnId="{751E9139-2232-410F-85F7-3AFAAECC2314}">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F8F6B6B6-2FB6-4628-9A99-66881B022824}" type="sibTrans" cxnId="{751E9139-2232-410F-85F7-3AFAAECC2314}">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075CD207-6986-462B-B6EA-86657B020642}">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审核成员</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（宁晨然、石卓成、路光星）</a:t>
          </a:r>
        </a:p>
      </dgm:t>
    </dgm:pt>
    <dgm:pt modelId="{11940495-1D29-438F-9562-AFB4299E90AF}" type="parTrans" cxnId="{B423608D-F87D-4A3D-B6AA-634B1BB48FE8}">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7A20959C-1ACD-4ABB-8E3A-7070C4B998D3}" type="sibTrans" cxnId="{B423608D-F87D-4A3D-B6AA-634B1BB48FE8}">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ED41A9C6-5FFF-4673-9B17-A0C7312E3A12}">
      <dgm:prSet custT="1"/>
      <dgm:spPr/>
      <dgm:t>
        <a:bodyPr/>
        <a:lstStyle/>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展示组</a:t>
          </a:r>
          <a:endParaRPr lang="en-US" altLang="zh-CN" sz="11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1100" b="1">
              <a:solidFill>
                <a:schemeClr val="accent1">
                  <a:lumMod val="50000"/>
                </a:schemeClr>
              </a:solidFill>
              <a:latin typeface="微软雅黑" panose="020B0503020204020204" pitchFamily="34" charset="-122"/>
              <a:ea typeface="微软雅黑" panose="020B0503020204020204" pitchFamily="34" charset="-122"/>
            </a:rPr>
            <a:t>（负责人：吉永佳代子）</a:t>
          </a:r>
        </a:p>
      </dgm:t>
    </dgm:pt>
    <dgm:pt modelId="{46554C54-5D1A-4376-B732-AFA02945ACAD}" type="parTrans" cxnId="{82A16445-041E-4CEC-B7C1-91FF7BB2F2F8}">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04E1EEDF-C3A8-4AEE-9C6D-A6961BA6ED05}" type="sibTrans" cxnId="{82A16445-041E-4CEC-B7C1-91FF7BB2F2F8}">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F6850F48-AA46-4441-85A2-B7458E661CAE}">
      <dgm:prSet custT="1"/>
      <dgm:spPr/>
      <dgm:t>
        <a:bodyPr/>
        <a:lstStyle/>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展示成员</a:t>
          </a:r>
          <a:endParaRPr lang="en-US" altLang="zh-CN" sz="900" b="1">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sz="900" b="1">
              <a:solidFill>
                <a:schemeClr val="accent1">
                  <a:lumMod val="50000"/>
                </a:schemeClr>
              </a:solidFill>
              <a:latin typeface="微软雅黑" panose="020B0503020204020204" pitchFamily="34" charset="-122"/>
              <a:ea typeface="微软雅黑" panose="020B0503020204020204" pitchFamily="34" charset="-122"/>
            </a:rPr>
            <a:t>（宣云天、宁晨然）</a:t>
          </a:r>
        </a:p>
      </dgm:t>
    </dgm:pt>
    <dgm:pt modelId="{B568E69F-B5E1-407F-923C-155D6728BD94}" type="parTrans" cxnId="{577781D2-94FD-41AE-B656-A88DE5A5AFF0}">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CD169F92-E909-4C70-9D08-22D8DD7BE4D6}" type="sibTrans" cxnId="{577781D2-94FD-41AE-B656-A88DE5A5AFF0}">
      <dgm:prSet/>
      <dgm:spPr/>
      <dgm:t>
        <a:bodyPr/>
        <a:lstStyle/>
        <a:p>
          <a:pPr algn="ctr"/>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226271B4-4330-4DD9-A4F8-223114A2373B}">
      <dgm:prSet custT="1"/>
      <dgm:spPr/>
      <dgm:t>
        <a:bodyPr/>
        <a:lstStyle/>
        <a:p>
          <a:r>
            <a:rPr lang="zh-CN" altLang="en-US" sz="1100" b="1">
              <a:solidFill>
                <a:schemeClr val="accent1">
                  <a:lumMod val="50000"/>
                </a:schemeClr>
              </a:solidFill>
              <a:latin typeface="微软雅黑" panose="020B0503020204020204" pitchFamily="34" charset="-122"/>
              <a:ea typeface="微软雅黑" panose="020B0503020204020204" pitchFamily="34" charset="-122"/>
            </a:rPr>
            <a:t>创意组</a:t>
          </a:r>
          <a:endParaRPr lang="en-US" altLang="zh-CN" sz="1100" b="1">
            <a:solidFill>
              <a:schemeClr val="accent1">
                <a:lumMod val="50000"/>
              </a:schemeClr>
            </a:solidFill>
            <a:latin typeface="微软雅黑" panose="020B0503020204020204" pitchFamily="34" charset="-122"/>
            <a:ea typeface="微软雅黑" panose="020B0503020204020204" pitchFamily="34" charset="-122"/>
          </a:endParaRPr>
        </a:p>
        <a:p>
          <a:r>
            <a:rPr lang="zh-CN" altLang="en-US" sz="1100" b="1">
              <a:solidFill>
                <a:schemeClr val="accent1">
                  <a:lumMod val="50000"/>
                </a:schemeClr>
              </a:solidFill>
              <a:latin typeface="微软雅黑" panose="020B0503020204020204" pitchFamily="34" charset="-122"/>
              <a:ea typeface="微软雅黑" panose="020B0503020204020204" pitchFamily="34" charset="-122"/>
            </a:rPr>
            <a:t>（负责人：宁晨然）</a:t>
          </a:r>
        </a:p>
      </dgm:t>
    </dgm:pt>
    <dgm:pt modelId="{74DB0B7B-A9F8-47C5-B41B-D87653890A5A}" type="parTrans" cxnId="{0FA03F33-5643-4589-A1BC-CC6127888F3C}">
      <dgm:prSet/>
      <dgm:spPr/>
      <dgm:t>
        <a:bodyPr/>
        <a:lstStyle/>
        <a:p>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CF7B86A8-BC03-466F-8CED-75244EF8DE8C}" type="sibTrans" cxnId="{0FA03F33-5643-4589-A1BC-CC6127888F3C}">
      <dgm:prSet/>
      <dgm:spPr/>
      <dgm:t>
        <a:bodyPr/>
        <a:lstStyle/>
        <a:p>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CBC25E3F-2D3D-497F-B4C0-9132D5024933}">
      <dgm:prSet custT="1"/>
      <dgm:spPr/>
      <dgm:t>
        <a:bodyPr/>
        <a:lstStyle/>
        <a:p>
          <a:r>
            <a:rPr lang="zh-CN" altLang="en-US" sz="900" b="1">
              <a:solidFill>
                <a:schemeClr val="accent1">
                  <a:lumMod val="50000"/>
                </a:schemeClr>
              </a:solidFill>
              <a:latin typeface="微软雅黑" panose="020B0503020204020204" pitchFamily="34" charset="-122"/>
              <a:ea typeface="微软雅黑" panose="020B0503020204020204" pitchFamily="34" charset="-122"/>
            </a:rPr>
            <a:t>创意成员（朴彩镇、宣云天）</a:t>
          </a:r>
        </a:p>
      </dgm:t>
    </dgm:pt>
    <dgm:pt modelId="{ED5EBDB4-928C-4554-8A19-ED7F899B090E}" type="parTrans" cxnId="{9022D411-9079-4A1A-890E-F25B62655C62}">
      <dgm:prSet/>
      <dgm:spPr/>
      <dgm:t>
        <a:bodyPr/>
        <a:lstStyle/>
        <a:p>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6E1F5303-F0D7-4F10-869A-97C89CFBEE14}" type="sibTrans" cxnId="{9022D411-9079-4A1A-890E-F25B62655C62}">
      <dgm:prSet/>
      <dgm:spPr/>
      <dgm:t>
        <a:bodyPr/>
        <a:lstStyle/>
        <a:p>
          <a:endParaRPr lang="zh-CN" altLang="en-US" sz="1800" b="1">
            <a:solidFill>
              <a:schemeClr val="accent1">
                <a:lumMod val="50000"/>
              </a:schemeClr>
            </a:solidFill>
            <a:latin typeface="微软雅黑" panose="020B0503020204020204" pitchFamily="34" charset="-122"/>
            <a:ea typeface="微软雅黑" panose="020B0503020204020204" pitchFamily="34" charset="-122"/>
          </a:endParaRPr>
        </a:p>
      </dgm:t>
    </dgm:pt>
    <dgm:pt modelId="{3DF4F9FF-A4F8-4963-99A1-A85046112C7B}" type="pres">
      <dgm:prSet presAssocID="{5C672018-8908-48A6-AE44-C89EB9E47297}" presName="Name0" presStyleCnt="0">
        <dgm:presLayoutVars>
          <dgm:chPref val="1"/>
          <dgm:dir/>
          <dgm:animOne val="branch"/>
          <dgm:animLvl val="lvl"/>
          <dgm:resizeHandles/>
        </dgm:presLayoutVars>
      </dgm:prSet>
      <dgm:spPr/>
    </dgm:pt>
    <dgm:pt modelId="{0F60B030-401A-47AE-9E87-7879DEA0702E}" type="pres">
      <dgm:prSet presAssocID="{F64A9A88-38E1-4C43-9078-85470F48A226}" presName="vertOne" presStyleCnt="0"/>
      <dgm:spPr/>
    </dgm:pt>
    <dgm:pt modelId="{05027E5F-81D8-463B-BE96-0DB71471B352}" type="pres">
      <dgm:prSet presAssocID="{F64A9A88-38E1-4C43-9078-85470F48A226}" presName="txOne" presStyleLbl="node0" presStyleIdx="0" presStyleCnt="1">
        <dgm:presLayoutVars>
          <dgm:chPref val="3"/>
        </dgm:presLayoutVars>
      </dgm:prSet>
      <dgm:spPr/>
    </dgm:pt>
    <dgm:pt modelId="{4CA311BE-F498-43CD-A3E5-7C23D31D6A51}" type="pres">
      <dgm:prSet presAssocID="{F64A9A88-38E1-4C43-9078-85470F48A226}" presName="parTransOne" presStyleCnt="0"/>
      <dgm:spPr/>
    </dgm:pt>
    <dgm:pt modelId="{ADD85D9F-E442-430D-BF83-4CC2AC61628B}" type="pres">
      <dgm:prSet presAssocID="{F64A9A88-38E1-4C43-9078-85470F48A226}" presName="horzOne" presStyleCnt="0"/>
      <dgm:spPr/>
    </dgm:pt>
    <dgm:pt modelId="{5F7DE3E9-23F4-43D7-83CB-C6FDAEA1A395}" type="pres">
      <dgm:prSet presAssocID="{6CD3FC33-6FA6-48A3-99AA-D4F93D9F3424}" presName="vertTwo" presStyleCnt="0"/>
      <dgm:spPr/>
    </dgm:pt>
    <dgm:pt modelId="{389319EC-E662-45F3-A116-6E7D0DD3481B}" type="pres">
      <dgm:prSet presAssocID="{6CD3FC33-6FA6-48A3-99AA-D4F93D9F3424}" presName="txTwo" presStyleLbl="node2" presStyleIdx="0" presStyleCnt="5">
        <dgm:presLayoutVars>
          <dgm:chPref val="3"/>
        </dgm:presLayoutVars>
      </dgm:prSet>
      <dgm:spPr/>
    </dgm:pt>
    <dgm:pt modelId="{BABD54E7-1737-461B-9A90-FB67D73AFB93}" type="pres">
      <dgm:prSet presAssocID="{6CD3FC33-6FA6-48A3-99AA-D4F93D9F3424}" presName="parTransTwo" presStyleCnt="0"/>
      <dgm:spPr/>
    </dgm:pt>
    <dgm:pt modelId="{61BFAA9A-DFF6-4B5C-B5B7-4D9854458FFA}" type="pres">
      <dgm:prSet presAssocID="{6CD3FC33-6FA6-48A3-99AA-D4F93D9F3424}" presName="horzTwo" presStyleCnt="0"/>
      <dgm:spPr/>
    </dgm:pt>
    <dgm:pt modelId="{570DB400-98F1-48AA-B278-6635A6BF10E7}" type="pres">
      <dgm:prSet presAssocID="{5E05407D-09C4-4D32-B5B8-64E269BB20E8}" presName="vertThree" presStyleCnt="0"/>
      <dgm:spPr/>
    </dgm:pt>
    <dgm:pt modelId="{CC897C5C-9437-4023-A4FF-E10C645756CC}" type="pres">
      <dgm:prSet presAssocID="{5E05407D-09C4-4D32-B5B8-64E269BB20E8}" presName="txThree" presStyleLbl="node3" presStyleIdx="0" presStyleCnt="7">
        <dgm:presLayoutVars>
          <dgm:chPref val="3"/>
        </dgm:presLayoutVars>
      </dgm:prSet>
      <dgm:spPr/>
    </dgm:pt>
    <dgm:pt modelId="{FF8885E7-4D35-4B27-B573-5BB564AD7563}" type="pres">
      <dgm:prSet presAssocID="{5E05407D-09C4-4D32-B5B8-64E269BB20E8}" presName="horzThree" presStyleCnt="0"/>
      <dgm:spPr/>
    </dgm:pt>
    <dgm:pt modelId="{EFCB5A0D-9752-4E29-ADCE-73B31CF166F4}" type="pres">
      <dgm:prSet presAssocID="{7B1FF6C8-E475-4D0A-8108-C790DB12037C}" presName="sibSpaceThree" presStyleCnt="0"/>
      <dgm:spPr/>
    </dgm:pt>
    <dgm:pt modelId="{2C2C8EE4-CE77-44FF-9B3C-37456A1DD586}" type="pres">
      <dgm:prSet presAssocID="{6C0399FA-C9C8-47EF-B8C1-25F98960AD24}" presName="vertThree" presStyleCnt="0"/>
      <dgm:spPr/>
    </dgm:pt>
    <dgm:pt modelId="{EBC5FD7E-0A11-4084-811B-738D2C88A132}" type="pres">
      <dgm:prSet presAssocID="{6C0399FA-C9C8-47EF-B8C1-25F98960AD24}" presName="txThree" presStyleLbl="node3" presStyleIdx="1" presStyleCnt="7">
        <dgm:presLayoutVars>
          <dgm:chPref val="3"/>
        </dgm:presLayoutVars>
      </dgm:prSet>
      <dgm:spPr/>
    </dgm:pt>
    <dgm:pt modelId="{95213AE8-B344-4839-8512-5BC5F628BF45}" type="pres">
      <dgm:prSet presAssocID="{6C0399FA-C9C8-47EF-B8C1-25F98960AD24}" presName="horzThree" presStyleCnt="0"/>
      <dgm:spPr/>
    </dgm:pt>
    <dgm:pt modelId="{995ABE96-5DFC-4517-88E3-2F1C60258BE2}" type="pres">
      <dgm:prSet presAssocID="{917E81A6-AB9A-4FA6-B789-22131C2C9282}" presName="sibSpaceThree" presStyleCnt="0"/>
      <dgm:spPr/>
    </dgm:pt>
    <dgm:pt modelId="{8B215C4B-350B-466A-819A-0FB80576419D}" type="pres">
      <dgm:prSet presAssocID="{15452BC0-5B55-4A2B-9A2C-6ED881FCA659}" presName="vertThree" presStyleCnt="0"/>
      <dgm:spPr/>
    </dgm:pt>
    <dgm:pt modelId="{9136DF72-8988-4D5C-B969-649CD402AE4D}" type="pres">
      <dgm:prSet presAssocID="{15452BC0-5B55-4A2B-9A2C-6ED881FCA659}" presName="txThree" presStyleLbl="node3" presStyleIdx="2" presStyleCnt="7">
        <dgm:presLayoutVars>
          <dgm:chPref val="3"/>
        </dgm:presLayoutVars>
      </dgm:prSet>
      <dgm:spPr/>
    </dgm:pt>
    <dgm:pt modelId="{2888C980-A3DD-4FD9-AEB6-9C9CBEBDAA57}" type="pres">
      <dgm:prSet presAssocID="{15452BC0-5B55-4A2B-9A2C-6ED881FCA659}" presName="horzThree" presStyleCnt="0"/>
      <dgm:spPr/>
    </dgm:pt>
    <dgm:pt modelId="{FEE1A3A1-B6C0-49AB-A9D8-010442602CCC}" type="pres">
      <dgm:prSet presAssocID="{49A65EC8-DBA7-45EB-93F5-55569B63C28F}" presName="sibSpaceTwo" presStyleCnt="0"/>
      <dgm:spPr/>
    </dgm:pt>
    <dgm:pt modelId="{E2365030-FD4A-4B8F-8524-35BCF1A5E383}" type="pres">
      <dgm:prSet presAssocID="{553A1FD4-4A17-4005-A5A4-11CEB1DA4B46}" presName="vertTwo" presStyleCnt="0"/>
      <dgm:spPr/>
    </dgm:pt>
    <dgm:pt modelId="{B44DAAA3-3C74-431E-B068-10699A798065}" type="pres">
      <dgm:prSet presAssocID="{553A1FD4-4A17-4005-A5A4-11CEB1DA4B46}" presName="txTwo" presStyleLbl="node2" presStyleIdx="1" presStyleCnt="5">
        <dgm:presLayoutVars>
          <dgm:chPref val="3"/>
        </dgm:presLayoutVars>
      </dgm:prSet>
      <dgm:spPr/>
    </dgm:pt>
    <dgm:pt modelId="{1CBE8E01-003D-4727-A70E-A1F15F90C6C1}" type="pres">
      <dgm:prSet presAssocID="{553A1FD4-4A17-4005-A5A4-11CEB1DA4B46}" presName="parTransTwo" presStyleCnt="0"/>
      <dgm:spPr/>
    </dgm:pt>
    <dgm:pt modelId="{795976A0-12AC-4D72-B1A7-F9119AD4D469}" type="pres">
      <dgm:prSet presAssocID="{553A1FD4-4A17-4005-A5A4-11CEB1DA4B46}" presName="horzTwo" presStyleCnt="0"/>
      <dgm:spPr/>
    </dgm:pt>
    <dgm:pt modelId="{4AA87E40-658C-49CF-8A47-AE94C84AF04F}" type="pres">
      <dgm:prSet presAssocID="{44BEBD0F-24BE-46FE-ADD7-3CB910CF5082}" presName="vertThree" presStyleCnt="0"/>
      <dgm:spPr/>
    </dgm:pt>
    <dgm:pt modelId="{7B5FC441-E73E-448A-A35D-B3554330816D}" type="pres">
      <dgm:prSet presAssocID="{44BEBD0F-24BE-46FE-ADD7-3CB910CF5082}" presName="txThree" presStyleLbl="node3" presStyleIdx="3" presStyleCnt="7">
        <dgm:presLayoutVars>
          <dgm:chPref val="3"/>
        </dgm:presLayoutVars>
      </dgm:prSet>
      <dgm:spPr/>
    </dgm:pt>
    <dgm:pt modelId="{C995BA55-0B8B-41FD-B941-AABE43A1A0D8}" type="pres">
      <dgm:prSet presAssocID="{44BEBD0F-24BE-46FE-ADD7-3CB910CF5082}" presName="horzThree" presStyleCnt="0"/>
      <dgm:spPr/>
    </dgm:pt>
    <dgm:pt modelId="{AD8CEDE8-E34F-4EF3-AEB3-4B9823FBEEE0}" type="pres">
      <dgm:prSet presAssocID="{0EEA6CF1-EFEB-40D1-8C58-BD4C57C3FEC1}" presName="sibSpaceTwo" presStyleCnt="0"/>
      <dgm:spPr/>
    </dgm:pt>
    <dgm:pt modelId="{DAA17E76-D287-474B-83D1-B4F91F286935}" type="pres">
      <dgm:prSet presAssocID="{226271B4-4330-4DD9-A4F8-223114A2373B}" presName="vertTwo" presStyleCnt="0"/>
      <dgm:spPr/>
    </dgm:pt>
    <dgm:pt modelId="{FDDD3489-C9FE-410E-A473-37DC1886997D}" type="pres">
      <dgm:prSet presAssocID="{226271B4-4330-4DD9-A4F8-223114A2373B}" presName="txTwo" presStyleLbl="node2" presStyleIdx="2" presStyleCnt="5">
        <dgm:presLayoutVars>
          <dgm:chPref val="3"/>
        </dgm:presLayoutVars>
      </dgm:prSet>
      <dgm:spPr/>
    </dgm:pt>
    <dgm:pt modelId="{71FEAEA1-41FD-4620-B2F8-24A320F1E43D}" type="pres">
      <dgm:prSet presAssocID="{226271B4-4330-4DD9-A4F8-223114A2373B}" presName="parTransTwo" presStyleCnt="0"/>
      <dgm:spPr/>
    </dgm:pt>
    <dgm:pt modelId="{809E0DA3-DE10-402B-BCA8-951A8A258DDB}" type="pres">
      <dgm:prSet presAssocID="{226271B4-4330-4DD9-A4F8-223114A2373B}" presName="horzTwo" presStyleCnt="0"/>
      <dgm:spPr/>
    </dgm:pt>
    <dgm:pt modelId="{FC01B26A-5F5E-469B-B947-2AE8CE5E3F1A}" type="pres">
      <dgm:prSet presAssocID="{CBC25E3F-2D3D-497F-B4C0-9132D5024933}" presName="vertThree" presStyleCnt="0"/>
      <dgm:spPr/>
    </dgm:pt>
    <dgm:pt modelId="{8DDB12DA-AA9E-496B-8BFE-43E488513FD5}" type="pres">
      <dgm:prSet presAssocID="{CBC25E3F-2D3D-497F-B4C0-9132D5024933}" presName="txThree" presStyleLbl="node3" presStyleIdx="4" presStyleCnt="7">
        <dgm:presLayoutVars>
          <dgm:chPref val="3"/>
        </dgm:presLayoutVars>
      </dgm:prSet>
      <dgm:spPr/>
    </dgm:pt>
    <dgm:pt modelId="{92DFE69D-86EB-4CD6-8D63-94A00DBBCDB0}" type="pres">
      <dgm:prSet presAssocID="{CBC25E3F-2D3D-497F-B4C0-9132D5024933}" presName="horzThree" presStyleCnt="0"/>
      <dgm:spPr/>
    </dgm:pt>
    <dgm:pt modelId="{831BCED5-0184-40DD-B99B-7E00361419D1}" type="pres">
      <dgm:prSet presAssocID="{CF7B86A8-BC03-466F-8CED-75244EF8DE8C}" presName="sibSpaceTwo" presStyleCnt="0"/>
      <dgm:spPr/>
    </dgm:pt>
    <dgm:pt modelId="{3F3CF981-7099-470F-8230-F2DBA4A2B44F}" type="pres">
      <dgm:prSet presAssocID="{9C7321F8-3FE3-4E55-A599-35115AD8A8C5}" presName="vertTwo" presStyleCnt="0"/>
      <dgm:spPr/>
    </dgm:pt>
    <dgm:pt modelId="{5789FE29-7985-405C-AA3D-9CA9F1B765DB}" type="pres">
      <dgm:prSet presAssocID="{9C7321F8-3FE3-4E55-A599-35115AD8A8C5}" presName="txTwo" presStyleLbl="node2" presStyleIdx="3" presStyleCnt="5">
        <dgm:presLayoutVars>
          <dgm:chPref val="3"/>
        </dgm:presLayoutVars>
      </dgm:prSet>
      <dgm:spPr/>
    </dgm:pt>
    <dgm:pt modelId="{840D756D-CD9B-42E6-B0B3-4A03E3F69412}" type="pres">
      <dgm:prSet presAssocID="{9C7321F8-3FE3-4E55-A599-35115AD8A8C5}" presName="parTransTwo" presStyleCnt="0"/>
      <dgm:spPr/>
    </dgm:pt>
    <dgm:pt modelId="{9A285619-B078-4D02-BEB6-DAA7D03B0FD0}" type="pres">
      <dgm:prSet presAssocID="{9C7321F8-3FE3-4E55-A599-35115AD8A8C5}" presName="horzTwo" presStyleCnt="0"/>
      <dgm:spPr/>
    </dgm:pt>
    <dgm:pt modelId="{46C4CE94-9673-49DD-9591-E9D50ECF324C}" type="pres">
      <dgm:prSet presAssocID="{075CD207-6986-462B-B6EA-86657B020642}" presName="vertThree" presStyleCnt="0"/>
      <dgm:spPr/>
    </dgm:pt>
    <dgm:pt modelId="{0A4CDE75-D240-41C7-B85C-3EC6717E3CD4}" type="pres">
      <dgm:prSet presAssocID="{075CD207-6986-462B-B6EA-86657B020642}" presName="txThree" presStyleLbl="node3" presStyleIdx="5" presStyleCnt="7">
        <dgm:presLayoutVars>
          <dgm:chPref val="3"/>
        </dgm:presLayoutVars>
      </dgm:prSet>
      <dgm:spPr/>
    </dgm:pt>
    <dgm:pt modelId="{6EDCA7C3-C751-466E-9DBE-CD227949123F}" type="pres">
      <dgm:prSet presAssocID="{075CD207-6986-462B-B6EA-86657B020642}" presName="horzThree" presStyleCnt="0"/>
      <dgm:spPr/>
    </dgm:pt>
    <dgm:pt modelId="{D01E3091-611C-428B-8DE7-F534FCD9B39C}" type="pres">
      <dgm:prSet presAssocID="{C579B652-D4FB-4D38-8546-3E215CDC630A}" presName="sibSpaceTwo" presStyleCnt="0"/>
      <dgm:spPr/>
    </dgm:pt>
    <dgm:pt modelId="{C7E8C0FB-7901-476C-8A08-2C0254DF340E}" type="pres">
      <dgm:prSet presAssocID="{ED41A9C6-5FFF-4673-9B17-A0C7312E3A12}" presName="vertTwo" presStyleCnt="0"/>
      <dgm:spPr/>
    </dgm:pt>
    <dgm:pt modelId="{1D0B873D-5647-4643-BA05-C9095E221B0A}" type="pres">
      <dgm:prSet presAssocID="{ED41A9C6-5FFF-4673-9B17-A0C7312E3A12}" presName="txTwo" presStyleLbl="node2" presStyleIdx="4" presStyleCnt="5">
        <dgm:presLayoutVars>
          <dgm:chPref val="3"/>
        </dgm:presLayoutVars>
      </dgm:prSet>
      <dgm:spPr/>
    </dgm:pt>
    <dgm:pt modelId="{A3149118-2FEA-4D58-AD79-FFF99DF1B547}" type="pres">
      <dgm:prSet presAssocID="{ED41A9C6-5FFF-4673-9B17-A0C7312E3A12}" presName="parTransTwo" presStyleCnt="0"/>
      <dgm:spPr/>
    </dgm:pt>
    <dgm:pt modelId="{0BD19723-6E83-40DA-ACC6-36F5AACA4129}" type="pres">
      <dgm:prSet presAssocID="{ED41A9C6-5FFF-4673-9B17-A0C7312E3A12}" presName="horzTwo" presStyleCnt="0"/>
      <dgm:spPr/>
    </dgm:pt>
    <dgm:pt modelId="{B0B235FD-7730-4050-B970-2AD58CBD1091}" type="pres">
      <dgm:prSet presAssocID="{F6850F48-AA46-4441-85A2-B7458E661CAE}" presName="vertThree" presStyleCnt="0"/>
      <dgm:spPr/>
    </dgm:pt>
    <dgm:pt modelId="{C01CB165-8F23-48E2-A694-D3CAA8352540}" type="pres">
      <dgm:prSet presAssocID="{F6850F48-AA46-4441-85A2-B7458E661CAE}" presName="txThree" presStyleLbl="node3" presStyleIdx="6" presStyleCnt="7">
        <dgm:presLayoutVars>
          <dgm:chPref val="3"/>
        </dgm:presLayoutVars>
      </dgm:prSet>
      <dgm:spPr/>
    </dgm:pt>
    <dgm:pt modelId="{A9E8578E-DDD4-459D-981C-19886FF989FD}" type="pres">
      <dgm:prSet presAssocID="{F6850F48-AA46-4441-85A2-B7458E661CAE}" presName="horzThree" presStyleCnt="0"/>
      <dgm:spPr/>
    </dgm:pt>
  </dgm:ptLst>
  <dgm:cxnLst>
    <dgm:cxn modelId="{B7D18602-9F5D-4A36-B6C9-6D243EA8827E}" srcId="{5C672018-8908-48A6-AE44-C89EB9E47297}" destId="{F64A9A88-38E1-4C43-9078-85470F48A226}" srcOrd="0" destOrd="0" parTransId="{A74CC797-C014-4050-AD52-5E7583ABD281}" sibTransId="{A81FA694-0337-4E70-86E0-0977DD8AE0E1}"/>
    <dgm:cxn modelId="{893CB40E-F73A-4AB0-839A-42D135DD6AB8}" type="presOf" srcId="{5C672018-8908-48A6-AE44-C89EB9E47297}" destId="{3DF4F9FF-A4F8-4963-99A1-A85046112C7B}" srcOrd="0" destOrd="0" presId="urn:microsoft.com/office/officeart/2005/8/layout/hierarchy4"/>
    <dgm:cxn modelId="{9022D411-9079-4A1A-890E-F25B62655C62}" srcId="{226271B4-4330-4DD9-A4F8-223114A2373B}" destId="{CBC25E3F-2D3D-497F-B4C0-9132D5024933}" srcOrd="0" destOrd="0" parTransId="{ED5EBDB4-928C-4554-8A19-ED7F899B090E}" sibTransId="{6E1F5303-F0D7-4F10-869A-97C89CFBEE14}"/>
    <dgm:cxn modelId="{01A51B15-3F66-4B42-AA27-F4851C9B5BF0}" type="presOf" srcId="{5E05407D-09C4-4D32-B5B8-64E269BB20E8}" destId="{CC897C5C-9437-4023-A4FF-E10C645756CC}" srcOrd="0" destOrd="0" presId="urn:microsoft.com/office/officeart/2005/8/layout/hierarchy4"/>
    <dgm:cxn modelId="{0FA03F33-5643-4589-A1BC-CC6127888F3C}" srcId="{F64A9A88-38E1-4C43-9078-85470F48A226}" destId="{226271B4-4330-4DD9-A4F8-223114A2373B}" srcOrd="2" destOrd="0" parTransId="{74DB0B7B-A9F8-47C5-B41B-D87653890A5A}" sibTransId="{CF7B86A8-BC03-466F-8CED-75244EF8DE8C}"/>
    <dgm:cxn modelId="{751E9139-2232-410F-85F7-3AFAAECC2314}" srcId="{553A1FD4-4A17-4005-A5A4-11CEB1DA4B46}" destId="{44BEBD0F-24BE-46FE-ADD7-3CB910CF5082}" srcOrd="0" destOrd="0" parTransId="{57FEF5D9-77B1-4EF3-ADA2-8212B1EFD10E}" sibTransId="{F8F6B6B6-2FB6-4628-9A99-66881B022824}"/>
    <dgm:cxn modelId="{82A16445-041E-4CEC-B7C1-91FF7BB2F2F8}" srcId="{F64A9A88-38E1-4C43-9078-85470F48A226}" destId="{ED41A9C6-5FFF-4673-9B17-A0C7312E3A12}" srcOrd="4" destOrd="0" parTransId="{46554C54-5D1A-4376-B732-AFA02945ACAD}" sibTransId="{04E1EEDF-C3A8-4AEE-9C6D-A6961BA6ED05}"/>
    <dgm:cxn modelId="{EFFFB845-7C42-401D-8F5F-7C72903FB754}" type="presOf" srcId="{44BEBD0F-24BE-46FE-ADD7-3CB910CF5082}" destId="{7B5FC441-E73E-448A-A35D-B3554330816D}" srcOrd="0" destOrd="0" presId="urn:microsoft.com/office/officeart/2005/8/layout/hierarchy4"/>
    <dgm:cxn modelId="{C80B0C6E-6D6C-4EA2-9E70-AEDADA6F57F7}" srcId="{F64A9A88-38E1-4C43-9078-85470F48A226}" destId="{553A1FD4-4A17-4005-A5A4-11CEB1DA4B46}" srcOrd="1" destOrd="0" parTransId="{638C7BC9-541C-4670-AEAA-210FC9DCC814}" sibTransId="{0EEA6CF1-EFEB-40D1-8C58-BD4C57C3FEC1}"/>
    <dgm:cxn modelId="{8D379375-F14F-4612-901E-FB91BE2E9E4E}" type="presOf" srcId="{15452BC0-5B55-4A2B-9A2C-6ED881FCA659}" destId="{9136DF72-8988-4D5C-B969-649CD402AE4D}" srcOrd="0" destOrd="0" presId="urn:microsoft.com/office/officeart/2005/8/layout/hierarchy4"/>
    <dgm:cxn modelId="{5312CE7C-99FE-4AAA-8A0A-E8D8F5B2A18B}" type="presOf" srcId="{F64A9A88-38E1-4C43-9078-85470F48A226}" destId="{05027E5F-81D8-463B-BE96-0DB71471B352}" srcOrd="0" destOrd="0" presId="urn:microsoft.com/office/officeart/2005/8/layout/hierarchy4"/>
    <dgm:cxn modelId="{2F10127E-F4DF-41B5-88B9-7773C36F5042}" srcId="{F64A9A88-38E1-4C43-9078-85470F48A226}" destId="{9C7321F8-3FE3-4E55-A599-35115AD8A8C5}" srcOrd="3" destOrd="0" parTransId="{FA053DFA-43E9-4DF2-8363-7F08A4C169D5}" sibTransId="{C579B652-D4FB-4D38-8546-3E215CDC630A}"/>
    <dgm:cxn modelId="{1330C883-F1B4-4E57-974E-128D43E30F46}" srcId="{6CD3FC33-6FA6-48A3-99AA-D4F93D9F3424}" destId="{5E05407D-09C4-4D32-B5B8-64E269BB20E8}" srcOrd="0" destOrd="0" parTransId="{A2480E35-0D01-4E83-B95F-356483FE8E52}" sibTransId="{7B1FF6C8-E475-4D0A-8108-C790DB12037C}"/>
    <dgm:cxn modelId="{B423608D-F87D-4A3D-B6AA-634B1BB48FE8}" srcId="{9C7321F8-3FE3-4E55-A599-35115AD8A8C5}" destId="{075CD207-6986-462B-B6EA-86657B020642}" srcOrd="0" destOrd="0" parTransId="{11940495-1D29-438F-9562-AFB4299E90AF}" sibTransId="{7A20959C-1ACD-4ABB-8E3A-7070C4B998D3}"/>
    <dgm:cxn modelId="{1AF1A3A5-4F18-41AB-8629-EE65BE871D80}" type="presOf" srcId="{ED41A9C6-5FFF-4673-9B17-A0C7312E3A12}" destId="{1D0B873D-5647-4643-BA05-C9095E221B0A}" srcOrd="0" destOrd="0" presId="urn:microsoft.com/office/officeart/2005/8/layout/hierarchy4"/>
    <dgm:cxn modelId="{6A19C7AA-62CD-41F6-937A-A6988A8571AA}" srcId="{6CD3FC33-6FA6-48A3-99AA-D4F93D9F3424}" destId="{6C0399FA-C9C8-47EF-B8C1-25F98960AD24}" srcOrd="1" destOrd="0" parTransId="{591AA1D2-3FDD-48E4-A72C-A693A670A847}" sibTransId="{917E81A6-AB9A-4FA6-B789-22131C2C9282}"/>
    <dgm:cxn modelId="{429186BA-67CD-40A2-B6FE-B02E87690E41}" type="presOf" srcId="{075CD207-6986-462B-B6EA-86657B020642}" destId="{0A4CDE75-D240-41C7-B85C-3EC6717E3CD4}" srcOrd="0" destOrd="0" presId="urn:microsoft.com/office/officeart/2005/8/layout/hierarchy4"/>
    <dgm:cxn modelId="{B83F72C9-7BF9-422E-B2C8-BA8D9C016696}" type="presOf" srcId="{553A1FD4-4A17-4005-A5A4-11CEB1DA4B46}" destId="{B44DAAA3-3C74-431E-B068-10699A798065}" srcOrd="0" destOrd="0" presId="urn:microsoft.com/office/officeart/2005/8/layout/hierarchy4"/>
    <dgm:cxn modelId="{9EBA70CB-6D13-48A5-83FF-BD93F38D4580}" srcId="{F64A9A88-38E1-4C43-9078-85470F48A226}" destId="{6CD3FC33-6FA6-48A3-99AA-D4F93D9F3424}" srcOrd="0" destOrd="0" parTransId="{59DF87BC-8452-47F5-8685-39FCA53E698D}" sibTransId="{49A65EC8-DBA7-45EB-93F5-55569B63C28F}"/>
    <dgm:cxn modelId="{923737D2-E49D-442D-A686-26E1C342F8D8}" type="presOf" srcId="{226271B4-4330-4DD9-A4F8-223114A2373B}" destId="{FDDD3489-C9FE-410E-A473-37DC1886997D}" srcOrd="0" destOrd="0" presId="urn:microsoft.com/office/officeart/2005/8/layout/hierarchy4"/>
    <dgm:cxn modelId="{577781D2-94FD-41AE-B656-A88DE5A5AFF0}" srcId="{ED41A9C6-5FFF-4673-9B17-A0C7312E3A12}" destId="{F6850F48-AA46-4441-85A2-B7458E661CAE}" srcOrd="0" destOrd="0" parTransId="{B568E69F-B5E1-407F-923C-155D6728BD94}" sibTransId="{CD169F92-E909-4C70-9D08-22D8DD7BE4D6}"/>
    <dgm:cxn modelId="{D42CF5D8-C8E4-4961-9EB1-86CF43239880}" type="presOf" srcId="{6C0399FA-C9C8-47EF-B8C1-25F98960AD24}" destId="{EBC5FD7E-0A11-4084-811B-738D2C88A132}" srcOrd="0" destOrd="0" presId="urn:microsoft.com/office/officeart/2005/8/layout/hierarchy4"/>
    <dgm:cxn modelId="{C265F6E4-C698-45E7-ACD9-209F64742B34}" type="presOf" srcId="{6CD3FC33-6FA6-48A3-99AA-D4F93D9F3424}" destId="{389319EC-E662-45F3-A116-6E7D0DD3481B}" srcOrd="0" destOrd="0" presId="urn:microsoft.com/office/officeart/2005/8/layout/hierarchy4"/>
    <dgm:cxn modelId="{9F7E44E8-C62E-4421-BDDB-5E16D4ED135B}" type="presOf" srcId="{F6850F48-AA46-4441-85A2-B7458E661CAE}" destId="{C01CB165-8F23-48E2-A694-D3CAA8352540}" srcOrd="0" destOrd="0" presId="urn:microsoft.com/office/officeart/2005/8/layout/hierarchy4"/>
    <dgm:cxn modelId="{1F6852E9-6869-411F-9C40-D7C1A40012B5}" srcId="{6CD3FC33-6FA6-48A3-99AA-D4F93D9F3424}" destId="{15452BC0-5B55-4A2B-9A2C-6ED881FCA659}" srcOrd="2" destOrd="0" parTransId="{39828515-11AB-4265-93B2-6B41DEA5A90A}" sibTransId="{40B6197D-4374-4B10-9F81-D84929D5E94A}"/>
    <dgm:cxn modelId="{F477A3EC-B6F1-4B5B-891A-82F78A83603B}" type="presOf" srcId="{CBC25E3F-2D3D-497F-B4C0-9132D5024933}" destId="{8DDB12DA-AA9E-496B-8BFE-43E488513FD5}" srcOrd="0" destOrd="0" presId="urn:microsoft.com/office/officeart/2005/8/layout/hierarchy4"/>
    <dgm:cxn modelId="{E3BF58F7-2576-4734-82CC-9378A3DDE075}" type="presOf" srcId="{9C7321F8-3FE3-4E55-A599-35115AD8A8C5}" destId="{5789FE29-7985-405C-AA3D-9CA9F1B765DB}" srcOrd="0" destOrd="0" presId="urn:microsoft.com/office/officeart/2005/8/layout/hierarchy4"/>
    <dgm:cxn modelId="{84223D6C-3518-419F-B4D4-FA0C7E041A47}" type="presParOf" srcId="{3DF4F9FF-A4F8-4963-99A1-A85046112C7B}" destId="{0F60B030-401A-47AE-9E87-7879DEA0702E}" srcOrd="0" destOrd="0" presId="urn:microsoft.com/office/officeart/2005/8/layout/hierarchy4"/>
    <dgm:cxn modelId="{F394B73A-5D4A-4B3E-9499-F800F4B94C86}" type="presParOf" srcId="{0F60B030-401A-47AE-9E87-7879DEA0702E}" destId="{05027E5F-81D8-463B-BE96-0DB71471B352}" srcOrd="0" destOrd="0" presId="urn:microsoft.com/office/officeart/2005/8/layout/hierarchy4"/>
    <dgm:cxn modelId="{CB881C65-B7D5-4BE9-B39D-1993B793B689}" type="presParOf" srcId="{0F60B030-401A-47AE-9E87-7879DEA0702E}" destId="{4CA311BE-F498-43CD-A3E5-7C23D31D6A51}" srcOrd="1" destOrd="0" presId="urn:microsoft.com/office/officeart/2005/8/layout/hierarchy4"/>
    <dgm:cxn modelId="{3D089B57-0DBC-4956-98CA-E5F93AD7BB29}" type="presParOf" srcId="{0F60B030-401A-47AE-9E87-7879DEA0702E}" destId="{ADD85D9F-E442-430D-BF83-4CC2AC61628B}" srcOrd="2" destOrd="0" presId="urn:microsoft.com/office/officeart/2005/8/layout/hierarchy4"/>
    <dgm:cxn modelId="{3701D387-462F-4C9A-8DC1-E11C82EE1C8D}" type="presParOf" srcId="{ADD85D9F-E442-430D-BF83-4CC2AC61628B}" destId="{5F7DE3E9-23F4-43D7-83CB-C6FDAEA1A395}" srcOrd="0" destOrd="0" presId="urn:microsoft.com/office/officeart/2005/8/layout/hierarchy4"/>
    <dgm:cxn modelId="{AA7CBAC7-7AD1-4577-AC77-55D6616D43EF}" type="presParOf" srcId="{5F7DE3E9-23F4-43D7-83CB-C6FDAEA1A395}" destId="{389319EC-E662-45F3-A116-6E7D0DD3481B}" srcOrd="0" destOrd="0" presId="urn:microsoft.com/office/officeart/2005/8/layout/hierarchy4"/>
    <dgm:cxn modelId="{00A7ED64-5DEB-43F6-8B68-C1727E28A94E}" type="presParOf" srcId="{5F7DE3E9-23F4-43D7-83CB-C6FDAEA1A395}" destId="{BABD54E7-1737-461B-9A90-FB67D73AFB93}" srcOrd="1" destOrd="0" presId="urn:microsoft.com/office/officeart/2005/8/layout/hierarchy4"/>
    <dgm:cxn modelId="{47DFAC13-51EF-4B19-BE3D-5314C488AF52}" type="presParOf" srcId="{5F7DE3E9-23F4-43D7-83CB-C6FDAEA1A395}" destId="{61BFAA9A-DFF6-4B5C-B5B7-4D9854458FFA}" srcOrd="2" destOrd="0" presId="urn:microsoft.com/office/officeart/2005/8/layout/hierarchy4"/>
    <dgm:cxn modelId="{D0D11E2D-7789-4602-98DF-45BDC34D1292}" type="presParOf" srcId="{61BFAA9A-DFF6-4B5C-B5B7-4D9854458FFA}" destId="{570DB400-98F1-48AA-B278-6635A6BF10E7}" srcOrd="0" destOrd="0" presId="urn:microsoft.com/office/officeart/2005/8/layout/hierarchy4"/>
    <dgm:cxn modelId="{D581C902-D494-44EC-9C4F-F5F2E4374A41}" type="presParOf" srcId="{570DB400-98F1-48AA-B278-6635A6BF10E7}" destId="{CC897C5C-9437-4023-A4FF-E10C645756CC}" srcOrd="0" destOrd="0" presId="urn:microsoft.com/office/officeart/2005/8/layout/hierarchy4"/>
    <dgm:cxn modelId="{A2B8D11D-E2E7-4377-9729-1E17D3C82B52}" type="presParOf" srcId="{570DB400-98F1-48AA-B278-6635A6BF10E7}" destId="{FF8885E7-4D35-4B27-B573-5BB564AD7563}" srcOrd="1" destOrd="0" presId="urn:microsoft.com/office/officeart/2005/8/layout/hierarchy4"/>
    <dgm:cxn modelId="{E9F45E71-883D-4F36-A5EF-AE9F1CBD2023}" type="presParOf" srcId="{61BFAA9A-DFF6-4B5C-B5B7-4D9854458FFA}" destId="{EFCB5A0D-9752-4E29-ADCE-73B31CF166F4}" srcOrd="1" destOrd="0" presId="urn:microsoft.com/office/officeart/2005/8/layout/hierarchy4"/>
    <dgm:cxn modelId="{53CFC4DB-010E-49AA-8ECC-41C2AD195E67}" type="presParOf" srcId="{61BFAA9A-DFF6-4B5C-B5B7-4D9854458FFA}" destId="{2C2C8EE4-CE77-44FF-9B3C-37456A1DD586}" srcOrd="2" destOrd="0" presId="urn:microsoft.com/office/officeart/2005/8/layout/hierarchy4"/>
    <dgm:cxn modelId="{94394450-7C36-40D1-B27F-E94A750B4281}" type="presParOf" srcId="{2C2C8EE4-CE77-44FF-9B3C-37456A1DD586}" destId="{EBC5FD7E-0A11-4084-811B-738D2C88A132}" srcOrd="0" destOrd="0" presId="urn:microsoft.com/office/officeart/2005/8/layout/hierarchy4"/>
    <dgm:cxn modelId="{0FF02EBF-3282-4C0D-B8B5-1EB0FE33FC90}" type="presParOf" srcId="{2C2C8EE4-CE77-44FF-9B3C-37456A1DD586}" destId="{95213AE8-B344-4839-8512-5BC5F628BF45}" srcOrd="1" destOrd="0" presId="urn:microsoft.com/office/officeart/2005/8/layout/hierarchy4"/>
    <dgm:cxn modelId="{1364DE72-D815-4E61-9C66-6567C4049985}" type="presParOf" srcId="{61BFAA9A-DFF6-4B5C-B5B7-4D9854458FFA}" destId="{995ABE96-5DFC-4517-88E3-2F1C60258BE2}" srcOrd="3" destOrd="0" presId="urn:microsoft.com/office/officeart/2005/8/layout/hierarchy4"/>
    <dgm:cxn modelId="{F31A1951-347A-47AF-B098-C39B85C17F22}" type="presParOf" srcId="{61BFAA9A-DFF6-4B5C-B5B7-4D9854458FFA}" destId="{8B215C4B-350B-466A-819A-0FB80576419D}" srcOrd="4" destOrd="0" presId="urn:microsoft.com/office/officeart/2005/8/layout/hierarchy4"/>
    <dgm:cxn modelId="{EE600FF4-834C-45E7-89F2-4145E67BF972}" type="presParOf" srcId="{8B215C4B-350B-466A-819A-0FB80576419D}" destId="{9136DF72-8988-4D5C-B969-649CD402AE4D}" srcOrd="0" destOrd="0" presId="urn:microsoft.com/office/officeart/2005/8/layout/hierarchy4"/>
    <dgm:cxn modelId="{ED067D90-E325-4DC5-B150-659564789D08}" type="presParOf" srcId="{8B215C4B-350B-466A-819A-0FB80576419D}" destId="{2888C980-A3DD-4FD9-AEB6-9C9CBEBDAA57}" srcOrd="1" destOrd="0" presId="urn:microsoft.com/office/officeart/2005/8/layout/hierarchy4"/>
    <dgm:cxn modelId="{97E82A66-6E8F-4712-9216-BEC6C1A501F0}" type="presParOf" srcId="{ADD85D9F-E442-430D-BF83-4CC2AC61628B}" destId="{FEE1A3A1-B6C0-49AB-A9D8-010442602CCC}" srcOrd="1" destOrd="0" presId="urn:microsoft.com/office/officeart/2005/8/layout/hierarchy4"/>
    <dgm:cxn modelId="{2D665CE7-D0B3-43C6-AB8D-D1A6A395381F}" type="presParOf" srcId="{ADD85D9F-E442-430D-BF83-4CC2AC61628B}" destId="{E2365030-FD4A-4B8F-8524-35BCF1A5E383}" srcOrd="2" destOrd="0" presId="urn:microsoft.com/office/officeart/2005/8/layout/hierarchy4"/>
    <dgm:cxn modelId="{E8F03D81-E320-4369-9ADF-F85DB02B78C6}" type="presParOf" srcId="{E2365030-FD4A-4B8F-8524-35BCF1A5E383}" destId="{B44DAAA3-3C74-431E-B068-10699A798065}" srcOrd="0" destOrd="0" presId="urn:microsoft.com/office/officeart/2005/8/layout/hierarchy4"/>
    <dgm:cxn modelId="{2D4BBAE5-031C-4E5D-8E99-013F9892EF09}" type="presParOf" srcId="{E2365030-FD4A-4B8F-8524-35BCF1A5E383}" destId="{1CBE8E01-003D-4727-A70E-A1F15F90C6C1}" srcOrd="1" destOrd="0" presId="urn:microsoft.com/office/officeart/2005/8/layout/hierarchy4"/>
    <dgm:cxn modelId="{A12002FB-29D5-42DE-B420-88D3AE090CB2}" type="presParOf" srcId="{E2365030-FD4A-4B8F-8524-35BCF1A5E383}" destId="{795976A0-12AC-4D72-B1A7-F9119AD4D469}" srcOrd="2" destOrd="0" presId="urn:microsoft.com/office/officeart/2005/8/layout/hierarchy4"/>
    <dgm:cxn modelId="{B6CCE6C2-3904-497F-808A-D18B63F51679}" type="presParOf" srcId="{795976A0-12AC-4D72-B1A7-F9119AD4D469}" destId="{4AA87E40-658C-49CF-8A47-AE94C84AF04F}" srcOrd="0" destOrd="0" presId="urn:microsoft.com/office/officeart/2005/8/layout/hierarchy4"/>
    <dgm:cxn modelId="{030B2071-DC11-4A31-B072-CA843971BC28}" type="presParOf" srcId="{4AA87E40-658C-49CF-8A47-AE94C84AF04F}" destId="{7B5FC441-E73E-448A-A35D-B3554330816D}" srcOrd="0" destOrd="0" presId="urn:microsoft.com/office/officeart/2005/8/layout/hierarchy4"/>
    <dgm:cxn modelId="{B3BEE569-ACA7-4646-A50E-A6ECD637E678}" type="presParOf" srcId="{4AA87E40-658C-49CF-8A47-AE94C84AF04F}" destId="{C995BA55-0B8B-41FD-B941-AABE43A1A0D8}" srcOrd="1" destOrd="0" presId="urn:microsoft.com/office/officeart/2005/8/layout/hierarchy4"/>
    <dgm:cxn modelId="{B6E33AF9-8F18-40C0-9026-ABC1ADDF5C4F}" type="presParOf" srcId="{ADD85D9F-E442-430D-BF83-4CC2AC61628B}" destId="{AD8CEDE8-E34F-4EF3-AEB3-4B9823FBEEE0}" srcOrd="3" destOrd="0" presId="urn:microsoft.com/office/officeart/2005/8/layout/hierarchy4"/>
    <dgm:cxn modelId="{8ED04BF8-73A2-4194-8E04-6D8E3E5D7C28}" type="presParOf" srcId="{ADD85D9F-E442-430D-BF83-4CC2AC61628B}" destId="{DAA17E76-D287-474B-83D1-B4F91F286935}" srcOrd="4" destOrd="0" presId="urn:microsoft.com/office/officeart/2005/8/layout/hierarchy4"/>
    <dgm:cxn modelId="{EB64DA99-A738-4477-8FD6-B5ED81005ADF}" type="presParOf" srcId="{DAA17E76-D287-474B-83D1-B4F91F286935}" destId="{FDDD3489-C9FE-410E-A473-37DC1886997D}" srcOrd="0" destOrd="0" presId="urn:microsoft.com/office/officeart/2005/8/layout/hierarchy4"/>
    <dgm:cxn modelId="{5D19C404-4A24-4258-B97D-A90960D06997}" type="presParOf" srcId="{DAA17E76-D287-474B-83D1-B4F91F286935}" destId="{71FEAEA1-41FD-4620-B2F8-24A320F1E43D}" srcOrd="1" destOrd="0" presId="urn:microsoft.com/office/officeart/2005/8/layout/hierarchy4"/>
    <dgm:cxn modelId="{7368E3F3-BA97-4A09-BE42-3F7308A3068F}" type="presParOf" srcId="{DAA17E76-D287-474B-83D1-B4F91F286935}" destId="{809E0DA3-DE10-402B-BCA8-951A8A258DDB}" srcOrd="2" destOrd="0" presId="urn:microsoft.com/office/officeart/2005/8/layout/hierarchy4"/>
    <dgm:cxn modelId="{32AE50BF-FF5B-4930-B547-42429352F5B7}" type="presParOf" srcId="{809E0DA3-DE10-402B-BCA8-951A8A258DDB}" destId="{FC01B26A-5F5E-469B-B947-2AE8CE5E3F1A}" srcOrd="0" destOrd="0" presId="urn:microsoft.com/office/officeart/2005/8/layout/hierarchy4"/>
    <dgm:cxn modelId="{4D606839-7308-47DD-AF17-31B9611AD6CF}" type="presParOf" srcId="{FC01B26A-5F5E-469B-B947-2AE8CE5E3F1A}" destId="{8DDB12DA-AA9E-496B-8BFE-43E488513FD5}" srcOrd="0" destOrd="0" presId="urn:microsoft.com/office/officeart/2005/8/layout/hierarchy4"/>
    <dgm:cxn modelId="{1BA91F43-F629-4F8F-8E26-E9AF20708AFB}" type="presParOf" srcId="{FC01B26A-5F5E-469B-B947-2AE8CE5E3F1A}" destId="{92DFE69D-86EB-4CD6-8D63-94A00DBBCDB0}" srcOrd="1" destOrd="0" presId="urn:microsoft.com/office/officeart/2005/8/layout/hierarchy4"/>
    <dgm:cxn modelId="{37E8690B-3C9D-40A4-9044-F74DE23F8393}" type="presParOf" srcId="{ADD85D9F-E442-430D-BF83-4CC2AC61628B}" destId="{831BCED5-0184-40DD-B99B-7E00361419D1}" srcOrd="5" destOrd="0" presId="urn:microsoft.com/office/officeart/2005/8/layout/hierarchy4"/>
    <dgm:cxn modelId="{09E8E163-ADAB-40AB-8FF2-62B9A2067C98}" type="presParOf" srcId="{ADD85D9F-E442-430D-BF83-4CC2AC61628B}" destId="{3F3CF981-7099-470F-8230-F2DBA4A2B44F}" srcOrd="6" destOrd="0" presId="urn:microsoft.com/office/officeart/2005/8/layout/hierarchy4"/>
    <dgm:cxn modelId="{A2E0E312-54A3-455A-9384-D0C22D656C7D}" type="presParOf" srcId="{3F3CF981-7099-470F-8230-F2DBA4A2B44F}" destId="{5789FE29-7985-405C-AA3D-9CA9F1B765DB}" srcOrd="0" destOrd="0" presId="urn:microsoft.com/office/officeart/2005/8/layout/hierarchy4"/>
    <dgm:cxn modelId="{DF56750E-BDEE-4A59-BCF6-2A9F5E01C843}" type="presParOf" srcId="{3F3CF981-7099-470F-8230-F2DBA4A2B44F}" destId="{840D756D-CD9B-42E6-B0B3-4A03E3F69412}" srcOrd="1" destOrd="0" presId="urn:microsoft.com/office/officeart/2005/8/layout/hierarchy4"/>
    <dgm:cxn modelId="{1DA3E583-CAC2-45D7-B61D-B418CFAF5F9D}" type="presParOf" srcId="{3F3CF981-7099-470F-8230-F2DBA4A2B44F}" destId="{9A285619-B078-4D02-BEB6-DAA7D03B0FD0}" srcOrd="2" destOrd="0" presId="urn:microsoft.com/office/officeart/2005/8/layout/hierarchy4"/>
    <dgm:cxn modelId="{0A95FAA8-522A-4E6C-B5E5-A6819BC08F16}" type="presParOf" srcId="{9A285619-B078-4D02-BEB6-DAA7D03B0FD0}" destId="{46C4CE94-9673-49DD-9591-E9D50ECF324C}" srcOrd="0" destOrd="0" presId="urn:microsoft.com/office/officeart/2005/8/layout/hierarchy4"/>
    <dgm:cxn modelId="{77208AD3-DBBD-4767-AB39-5A6854753D42}" type="presParOf" srcId="{46C4CE94-9673-49DD-9591-E9D50ECF324C}" destId="{0A4CDE75-D240-41C7-B85C-3EC6717E3CD4}" srcOrd="0" destOrd="0" presId="urn:microsoft.com/office/officeart/2005/8/layout/hierarchy4"/>
    <dgm:cxn modelId="{EAA1600F-2E0F-4662-AA3B-D9AC4FBFFC44}" type="presParOf" srcId="{46C4CE94-9673-49DD-9591-E9D50ECF324C}" destId="{6EDCA7C3-C751-466E-9DBE-CD227949123F}" srcOrd="1" destOrd="0" presId="urn:microsoft.com/office/officeart/2005/8/layout/hierarchy4"/>
    <dgm:cxn modelId="{299F627B-10D3-4C5D-A4E5-7F36F7031139}" type="presParOf" srcId="{ADD85D9F-E442-430D-BF83-4CC2AC61628B}" destId="{D01E3091-611C-428B-8DE7-F534FCD9B39C}" srcOrd="7" destOrd="0" presId="urn:microsoft.com/office/officeart/2005/8/layout/hierarchy4"/>
    <dgm:cxn modelId="{61DC8B4F-479D-498B-8225-FB319964095A}" type="presParOf" srcId="{ADD85D9F-E442-430D-BF83-4CC2AC61628B}" destId="{C7E8C0FB-7901-476C-8A08-2C0254DF340E}" srcOrd="8" destOrd="0" presId="urn:microsoft.com/office/officeart/2005/8/layout/hierarchy4"/>
    <dgm:cxn modelId="{CBEDEE93-7623-4082-858E-4ADD367C7C6E}" type="presParOf" srcId="{C7E8C0FB-7901-476C-8A08-2C0254DF340E}" destId="{1D0B873D-5647-4643-BA05-C9095E221B0A}" srcOrd="0" destOrd="0" presId="urn:microsoft.com/office/officeart/2005/8/layout/hierarchy4"/>
    <dgm:cxn modelId="{8741EF83-AADA-4B29-A44A-AEF818242483}" type="presParOf" srcId="{C7E8C0FB-7901-476C-8A08-2C0254DF340E}" destId="{A3149118-2FEA-4D58-AD79-FFF99DF1B547}" srcOrd="1" destOrd="0" presId="urn:microsoft.com/office/officeart/2005/8/layout/hierarchy4"/>
    <dgm:cxn modelId="{D4E00FB4-59A0-4D35-AD70-078DAA36290D}" type="presParOf" srcId="{C7E8C0FB-7901-476C-8A08-2C0254DF340E}" destId="{0BD19723-6E83-40DA-ACC6-36F5AACA4129}" srcOrd="2" destOrd="0" presId="urn:microsoft.com/office/officeart/2005/8/layout/hierarchy4"/>
    <dgm:cxn modelId="{1CF033CA-9F61-4ABF-8688-0A922BABA0C0}" type="presParOf" srcId="{0BD19723-6E83-40DA-ACC6-36F5AACA4129}" destId="{B0B235FD-7730-4050-B970-2AD58CBD1091}" srcOrd="0" destOrd="0" presId="urn:microsoft.com/office/officeart/2005/8/layout/hierarchy4"/>
    <dgm:cxn modelId="{0C33E7A9-6F12-4167-813B-83A9DE62898F}" type="presParOf" srcId="{B0B235FD-7730-4050-B970-2AD58CBD1091}" destId="{C01CB165-8F23-48E2-A694-D3CAA8352540}" srcOrd="0" destOrd="0" presId="urn:microsoft.com/office/officeart/2005/8/layout/hierarchy4"/>
    <dgm:cxn modelId="{54E124E2-DEB1-4173-84FD-DF3475D880C3}" type="presParOf" srcId="{B0B235FD-7730-4050-B970-2AD58CBD1091}" destId="{A9E8578E-DDD4-459D-981C-19886FF989F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27E5F-81D8-463B-BE96-0DB71471B352}">
      <dsp:nvSpPr>
        <dsp:cNvPr id="0" name=""/>
        <dsp:cNvSpPr/>
      </dsp:nvSpPr>
      <dsp:spPr>
        <a:xfrm>
          <a:off x="104" y="221"/>
          <a:ext cx="5362964"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rPr>
            <a:t>项目组长</a:t>
          </a:r>
          <a:endPar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711200">
            <a:lnSpc>
              <a:spcPct val="90000"/>
            </a:lnSpc>
            <a:spcBef>
              <a:spcPct val="0"/>
            </a:spcBef>
            <a:spcAft>
              <a:spcPct val="35000"/>
            </a:spcAft>
            <a:buNone/>
          </a:pP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rPr>
            <a:t>（宁晨然、吉永佳代子）</a:t>
          </a:r>
        </a:p>
      </dsp:txBody>
      <dsp:txXfrm>
        <a:off x="29194" y="29311"/>
        <a:ext cx="5304784" cy="935024"/>
      </dsp:txXfrm>
    </dsp:sp>
    <dsp:sp modelId="{389319EC-E662-45F3-A116-6E7D0DD3481B}">
      <dsp:nvSpPr>
        <dsp:cNvPr id="0" name=""/>
        <dsp:cNvSpPr/>
      </dsp:nvSpPr>
      <dsp:spPr>
        <a:xfrm>
          <a:off x="104" y="1087573"/>
          <a:ext cx="2229027"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宣传组</a:t>
          </a:r>
          <a:endParaRPr lang="en-US" altLang="zh-CN" sz="11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（负责人：宁晨然）</a:t>
          </a:r>
        </a:p>
      </dsp:txBody>
      <dsp:txXfrm>
        <a:off x="29194" y="1116663"/>
        <a:ext cx="2170847" cy="935024"/>
      </dsp:txXfrm>
    </dsp:sp>
    <dsp:sp modelId="{CC897C5C-9437-4023-A4FF-E10C645756CC}">
      <dsp:nvSpPr>
        <dsp:cNvPr id="0" name=""/>
        <dsp:cNvSpPr/>
      </dsp:nvSpPr>
      <dsp:spPr>
        <a:xfrm>
          <a:off x="104"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推送制作组</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（宁晨然）</a:t>
          </a:r>
        </a:p>
      </dsp:txBody>
      <dsp:txXfrm>
        <a:off x="21273" y="2196095"/>
        <a:ext cx="680433" cy="950866"/>
      </dsp:txXfrm>
    </dsp:sp>
    <dsp:sp modelId="{EBC5FD7E-0A11-4084-811B-738D2C88A132}">
      <dsp:nvSpPr>
        <dsp:cNvPr id="0" name=""/>
        <dsp:cNvSpPr/>
      </dsp:nvSpPr>
      <dsp:spPr>
        <a:xfrm>
          <a:off x="753232"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问卷制作组</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（王心璐、宁晨然）</a:t>
          </a:r>
        </a:p>
      </dsp:txBody>
      <dsp:txXfrm>
        <a:off x="774401" y="2196095"/>
        <a:ext cx="680433" cy="950866"/>
      </dsp:txXfrm>
    </dsp:sp>
    <dsp:sp modelId="{9136DF72-8988-4D5C-B969-649CD402AE4D}">
      <dsp:nvSpPr>
        <dsp:cNvPr id="0" name=""/>
        <dsp:cNvSpPr/>
      </dsp:nvSpPr>
      <dsp:spPr>
        <a:xfrm>
          <a:off x="1506360"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用户调查组</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（朴彩镇、路光星）</a:t>
          </a:r>
        </a:p>
      </dsp:txBody>
      <dsp:txXfrm>
        <a:off x="1527529" y="2196095"/>
        <a:ext cx="680433" cy="950866"/>
      </dsp:txXfrm>
    </dsp:sp>
    <dsp:sp modelId="{B44DAAA3-3C74-431E-B068-10699A798065}">
      <dsp:nvSpPr>
        <dsp:cNvPr id="0" name=""/>
        <dsp:cNvSpPr/>
      </dsp:nvSpPr>
      <dsp:spPr>
        <a:xfrm>
          <a:off x="2289844" y="1087573"/>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管理组</a:t>
          </a:r>
          <a:endParaRPr lang="en-US" altLang="zh-CN" sz="11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（负责人：吉永佳代子）</a:t>
          </a:r>
        </a:p>
      </dsp:txBody>
      <dsp:txXfrm>
        <a:off x="2311013" y="1108742"/>
        <a:ext cx="680433" cy="950866"/>
      </dsp:txXfrm>
    </dsp:sp>
    <dsp:sp modelId="{7B5FC441-E73E-448A-A35D-B3554330816D}">
      <dsp:nvSpPr>
        <dsp:cNvPr id="0" name=""/>
        <dsp:cNvSpPr/>
      </dsp:nvSpPr>
      <dsp:spPr>
        <a:xfrm>
          <a:off x="2289844"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管理成员</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（路光星、李若绾、吉永佳代子、王心璐）</a:t>
          </a:r>
        </a:p>
      </dsp:txBody>
      <dsp:txXfrm>
        <a:off x="2311013" y="2196095"/>
        <a:ext cx="680433" cy="950866"/>
      </dsp:txXfrm>
    </dsp:sp>
    <dsp:sp modelId="{FDDD3489-C9FE-410E-A473-37DC1886997D}">
      <dsp:nvSpPr>
        <dsp:cNvPr id="0" name=""/>
        <dsp:cNvSpPr/>
      </dsp:nvSpPr>
      <dsp:spPr>
        <a:xfrm>
          <a:off x="3073329" y="1087573"/>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创意组</a:t>
          </a:r>
          <a:endParaRPr lang="en-US" altLang="zh-CN" sz="11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（负责人：宁晨然）</a:t>
          </a:r>
        </a:p>
      </dsp:txBody>
      <dsp:txXfrm>
        <a:off x="3094498" y="1108742"/>
        <a:ext cx="680433" cy="950866"/>
      </dsp:txXfrm>
    </dsp:sp>
    <dsp:sp modelId="{8DDB12DA-AA9E-496B-8BFE-43E488513FD5}">
      <dsp:nvSpPr>
        <dsp:cNvPr id="0" name=""/>
        <dsp:cNvSpPr/>
      </dsp:nvSpPr>
      <dsp:spPr>
        <a:xfrm>
          <a:off x="3073329"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创意成员（朴彩镇、宣云天）</a:t>
          </a:r>
        </a:p>
      </dsp:txBody>
      <dsp:txXfrm>
        <a:off x="3094498" y="2196095"/>
        <a:ext cx="680433" cy="950866"/>
      </dsp:txXfrm>
    </dsp:sp>
    <dsp:sp modelId="{5789FE29-7985-405C-AA3D-9CA9F1B765DB}">
      <dsp:nvSpPr>
        <dsp:cNvPr id="0" name=""/>
        <dsp:cNvSpPr/>
      </dsp:nvSpPr>
      <dsp:spPr>
        <a:xfrm>
          <a:off x="3856813" y="1087573"/>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审核组</a:t>
          </a:r>
          <a:endParaRPr lang="en-US" altLang="zh-CN" sz="11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（负责人：宁晨然）</a:t>
          </a:r>
        </a:p>
      </dsp:txBody>
      <dsp:txXfrm>
        <a:off x="3877982" y="1108742"/>
        <a:ext cx="680433" cy="950866"/>
      </dsp:txXfrm>
    </dsp:sp>
    <dsp:sp modelId="{0A4CDE75-D240-41C7-B85C-3EC6717E3CD4}">
      <dsp:nvSpPr>
        <dsp:cNvPr id="0" name=""/>
        <dsp:cNvSpPr/>
      </dsp:nvSpPr>
      <dsp:spPr>
        <a:xfrm>
          <a:off x="3856813"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审核成员</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（宁晨然、石卓成、路光星）</a:t>
          </a:r>
        </a:p>
      </dsp:txBody>
      <dsp:txXfrm>
        <a:off x="3877982" y="2196095"/>
        <a:ext cx="680433" cy="950866"/>
      </dsp:txXfrm>
    </dsp:sp>
    <dsp:sp modelId="{1D0B873D-5647-4643-BA05-C9095E221B0A}">
      <dsp:nvSpPr>
        <dsp:cNvPr id="0" name=""/>
        <dsp:cNvSpPr/>
      </dsp:nvSpPr>
      <dsp:spPr>
        <a:xfrm>
          <a:off x="4640297" y="1087573"/>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展示组</a:t>
          </a:r>
          <a:endParaRPr lang="en-US" altLang="zh-CN" sz="11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88950">
            <a:lnSpc>
              <a:spcPct val="90000"/>
            </a:lnSpc>
            <a:spcBef>
              <a:spcPct val="0"/>
            </a:spcBef>
            <a:spcAft>
              <a:spcPct val="35000"/>
            </a:spcAft>
            <a:buNone/>
          </a:pPr>
          <a:r>
            <a:rPr lang="zh-CN" altLang="en-US" sz="1100" b="1" kern="1200">
              <a:solidFill>
                <a:schemeClr val="accent1">
                  <a:lumMod val="50000"/>
                </a:schemeClr>
              </a:solidFill>
              <a:latin typeface="微软雅黑" panose="020B0503020204020204" pitchFamily="34" charset="-122"/>
              <a:ea typeface="微软雅黑" panose="020B0503020204020204" pitchFamily="34" charset="-122"/>
            </a:rPr>
            <a:t>（负责人：吉永佳代子）</a:t>
          </a:r>
        </a:p>
      </dsp:txBody>
      <dsp:txXfrm>
        <a:off x="4661466" y="1108742"/>
        <a:ext cx="680433" cy="950866"/>
      </dsp:txXfrm>
    </dsp:sp>
    <dsp:sp modelId="{C01CB165-8F23-48E2-A694-D3CAA8352540}">
      <dsp:nvSpPr>
        <dsp:cNvPr id="0" name=""/>
        <dsp:cNvSpPr/>
      </dsp:nvSpPr>
      <dsp:spPr>
        <a:xfrm>
          <a:off x="4640297" y="2174926"/>
          <a:ext cx="722771" cy="9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展示成员</a:t>
          </a:r>
          <a:endParaRPr lang="en-US" altLang="zh-CN" sz="900" b="1" kern="1200">
            <a:solidFill>
              <a:schemeClr val="accent1">
                <a:lumMod val="50000"/>
              </a:schemeClr>
            </a:solidFill>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b="1" kern="1200">
              <a:solidFill>
                <a:schemeClr val="accent1">
                  <a:lumMod val="50000"/>
                </a:schemeClr>
              </a:solidFill>
              <a:latin typeface="微软雅黑" panose="020B0503020204020204" pitchFamily="34" charset="-122"/>
              <a:ea typeface="微软雅黑" panose="020B0503020204020204" pitchFamily="34" charset="-122"/>
            </a:rPr>
            <a:t>（宣云天、宁晨然）</a:t>
          </a:r>
        </a:p>
      </dsp:txBody>
      <dsp:txXfrm>
        <a:off x="4661466" y="2196095"/>
        <a:ext cx="680433" cy="9508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2018/12/17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2018/12/17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121323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124358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75116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4005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670023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97574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1968619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67909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1517894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1311186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76354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129571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741750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234571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473236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19182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71180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52257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263277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76122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77543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159311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1737134"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6408712" cy="461665"/>
          </a:xfrm>
          <a:prstGeom prst="rect">
            <a:avLst/>
          </a:prstGeom>
          <a:solidFill>
            <a:schemeClr val="accent1">
              <a:lumMod val="60000"/>
              <a:lumOff val="40000"/>
            </a:schemeClr>
          </a:solidFill>
        </p:spPr>
        <p:txBody>
          <a:bodyPr wrap="square" rtlCol="0">
            <a:spAutoFit/>
          </a:bodyPr>
          <a:lstStyle/>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技能树</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Exchange</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：我们是优秀的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Group10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798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2169182"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4392488" cy="461665"/>
          </a:xfrm>
          <a:prstGeom prst="rect">
            <a:avLst/>
          </a:prstGeom>
          <a:solidFill>
            <a:schemeClr val="accent6">
              <a:lumMod val="40000"/>
              <a:lumOff val="60000"/>
            </a:schemeClr>
          </a:solidFill>
        </p:spPr>
        <p:txBody>
          <a:bodyPr wrap="square" rtlCol="0">
            <a:spAutoFit/>
          </a:bodyPr>
          <a:lstStyle/>
          <a:p>
            <a:r>
              <a:rPr lang="zh-CN" altLang="en-US" sz="2400" b="1" dirty="0">
                <a:solidFill>
                  <a:srgbClr val="6374BD"/>
                </a:solidFill>
                <a:latin typeface="微软雅黑" panose="020B0503020204020204" pitchFamily="34" charset="-122"/>
                <a:ea typeface="微软雅黑" panose="020B0503020204020204" pitchFamily="34" charset="-122"/>
              </a:rPr>
              <a:t>技能树</a:t>
            </a:r>
            <a:r>
              <a:rPr lang="en-US" altLang="zh-CN" sz="2400" b="1" dirty="0">
                <a:solidFill>
                  <a:srgbClr val="6374BD"/>
                </a:solidFill>
                <a:latin typeface="微软雅黑" panose="020B0503020204020204" pitchFamily="34" charset="-122"/>
                <a:ea typeface="微软雅黑" panose="020B0503020204020204" pitchFamily="34" charset="-122"/>
              </a:rPr>
              <a:t>Exchange</a:t>
            </a:r>
            <a:r>
              <a:rPr lang="zh-CN" altLang="en-US" sz="2400" b="1" dirty="0">
                <a:solidFill>
                  <a:srgbClr val="6374BD"/>
                </a:solidFill>
                <a:latin typeface="微软雅黑" panose="020B0503020204020204" pitchFamily="34" charset="-122"/>
                <a:ea typeface="微软雅黑" panose="020B0503020204020204" pitchFamily="34" charset="-122"/>
              </a:rPr>
              <a:t>：项目亮点！</a:t>
            </a:r>
          </a:p>
        </p:txBody>
      </p:sp>
    </p:spTree>
    <p:extLst>
      <p:ext uri="{BB962C8B-B14F-4D97-AF65-F5344CB8AC3E}">
        <p14:creationId xmlns:p14="http://schemas.microsoft.com/office/powerpoint/2010/main" val="216081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159311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4464496" cy="461665"/>
          </a:xfrm>
          <a:prstGeom prst="rect">
            <a:avLst/>
          </a:prstGeom>
          <a:solidFill>
            <a:schemeClr val="accent4">
              <a:lumMod val="60000"/>
              <a:lumOff val="40000"/>
            </a:schemeClr>
          </a:solidFill>
        </p:spPr>
        <p:txBody>
          <a:bodyPr wrap="square" rtlCol="0">
            <a:spAutoFit/>
          </a:bodyPr>
          <a:lstStyle/>
          <a:p>
            <a:r>
              <a:rPr lang="zh-CN" altLang="en-US" sz="2400" b="1" dirty="0">
                <a:solidFill>
                  <a:srgbClr val="F2590C"/>
                </a:solidFill>
                <a:latin typeface="微软雅黑" panose="020B0503020204020204" pitchFamily="34" charset="-122"/>
                <a:ea typeface="微软雅黑" panose="020B0503020204020204" pitchFamily="34" charset="-122"/>
              </a:rPr>
              <a:t>技能树</a:t>
            </a:r>
            <a:r>
              <a:rPr lang="en-US" altLang="zh-CN" sz="2400" b="1" dirty="0">
                <a:solidFill>
                  <a:srgbClr val="F2590C"/>
                </a:solidFill>
                <a:latin typeface="微软雅黑" panose="020B0503020204020204" pitchFamily="34" charset="-122"/>
                <a:ea typeface="微软雅黑" panose="020B0503020204020204" pitchFamily="34" charset="-122"/>
              </a:rPr>
              <a:t>Exchange</a:t>
            </a:r>
            <a:r>
              <a:rPr lang="zh-CN" altLang="en-US" sz="2400" b="1" dirty="0">
                <a:solidFill>
                  <a:srgbClr val="F2590C"/>
                </a:solidFill>
                <a:latin typeface="微软雅黑" panose="020B0503020204020204" pitchFamily="34" charset="-122"/>
                <a:ea typeface="微软雅黑" panose="020B0503020204020204" pitchFamily="34" charset="-122"/>
              </a:rPr>
              <a:t>：项目执行！</a:t>
            </a:r>
          </a:p>
        </p:txBody>
      </p:sp>
    </p:spTree>
    <p:extLst>
      <p:ext uri="{BB962C8B-B14F-4D97-AF65-F5344CB8AC3E}">
        <p14:creationId xmlns:p14="http://schemas.microsoft.com/office/powerpoint/2010/main" val="15736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148459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4464496" cy="461665"/>
          </a:xfrm>
          <a:prstGeom prst="rect">
            <a:avLst/>
          </a:prstGeom>
          <a:solidFill>
            <a:schemeClr val="accent4">
              <a:lumMod val="60000"/>
              <a:lumOff val="40000"/>
            </a:schemeClr>
          </a:solidFill>
        </p:spPr>
        <p:txBody>
          <a:bodyPr wrap="square" rtlCol="0">
            <a:spAutoFit/>
          </a:bodyPr>
          <a:lstStyle/>
          <a:p>
            <a:r>
              <a:rPr lang="zh-CN" altLang="en-US" sz="2400" b="1" dirty="0">
                <a:solidFill>
                  <a:srgbClr val="F2590C"/>
                </a:solidFill>
                <a:latin typeface="微软雅黑" panose="020B0503020204020204" pitchFamily="34" charset="-122"/>
                <a:ea typeface="微软雅黑" panose="020B0503020204020204" pitchFamily="34" charset="-122"/>
              </a:rPr>
              <a:t>技能树</a:t>
            </a:r>
            <a:r>
              <a:rPr lang="en-US" altLang="zh-CN" sz="2400" b="1" dirty="0">
                <a:solidFill>
                  <a:srgbClr val="F2590C"/>
                </a:solidFill>
                <a:latin typeface="微软雅黑" panose="020B0503020204020204" pitchFamily="34" charset="-122"/>
                <a:ea typeface="微软雅黑" panose="020B0503020204020204" pitchFamily="34" charset="-122"/>
              </a:rPr>
              <a:t>Exchange</a:t>
            </a:r>
            <a:r>
              <a:rPr lang="zh-CN" altLang="en-US" sz="2400" b="1" dirty="0">
                <a:solidFill>
                  <a:srgbClr val="F2590C"/>
                </a:solidFill>
                <a:latin typeface="微软雅黑" panose="020B0503020204020204" pitchFamily="34" charset="-122"/>
                <a:ea typeface="微软雅黑" panose="020B0503020204020204" pitchFamily="34" charset="-122"/>
              </a:rPr>
              <a:t>：项目反馈！</a:t>
            </a:r>
          </a:p>
        </p:txBody>
      </p:sp>
    </p:spTree>
    <p:extLst>
      <p:ext uri="{BB962C8B-B14F-4D97-AF65-F5344CB8AC3E}">
        <p14:creationId xmlns:p14="http://schemas.microsoft.com/office/powerpoint/2010/main" val="41918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5DF15-3380-4717-9029-4704F77CA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368" y="3723878"/>
            <a:ext cx="918220" cy="918220"/>
          </a:xfrm>
          <a:prstGeom prst="rect">
            <a:avLst/>
          </a:prstGeom>
        </p:spPr>
      </p:pic>
      <p:sp>
        <p:nvSpPr>
          <p:cNvPr id="3" name="文本框 2">
            <a:extLst>
              <a:ext uri="{FF2B5EF4-FFF2-40B4-BE49-F238E27FC236}">
                <a16:creationId xmlns:a16="http://schemas.microsoft.com/office/drawing/2014/main" id="{4C73F372-ED7D-4DFC-873E-2AA7B2434CB8}"/>
              </a:ext>
            </a:extLst>
          </p:cNvPr>
          <p:cNvSpPr txBox="1"/>
          <p:nvPr userDrawn="1"/>
        </p:nvSpPr>
        <p:spPr>
          <a:xfrm>
            <a:off x="7659402" y="4642098"/>
            <a:ext cx="148459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幼圆" panose="02010509060101010101" pitchFamily="49" charset="-122"/>
                <a:ea typeface="幼圆" panose="02010509060101010101" pitchFamily="49" charset="-122"/>
              </a:rPr>
              <a:t>扫一扫，旦学记！</a:t>
            </a:r>
          </a:p>
        </p:txBody>
      </p:sp>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4536504" cy="461665"/>
          </a:xfrm>
          <a:prstGeom prst="rect">
            <a:avLst/>
          </a:prstGeom>
          <a:solidFill>
            <a:schemeClr val="accent2">
              <a:lumMod val="60000"/>
              <a:lumOff val="40000"/>
            </a:schemeClr>
          </a:solidFill>
        </p:spPr>
        <p:txBody>
          <a:bodyPr wrap="square" rtlCol="0">
            <a:spAutoFit/>
          </a:bodyPr>
          <a:lstStyle/>
          <a:p>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技能树</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Exchange</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：项目评估！</a:t>
            </a:r>
          </a:p>
        </p:txBody>
      </p:sp>
    </p:spTree>
    <p:extLst>
      <p:ext uri="{BB962C8B-B14F-4D97-AF65-F5344CB8AC3E}">
        <p14:creationId xmlns:p14="http://schemas.microsoft.com/office/powerpoint/2010/main" val="144679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7C02BC5-DCBC-412A-8262-58E850D52D18}"/>
              </a:ext>
            </a:extLst>
          </p:cNvPr>
          <p:cNvSpPr txBox="1"/>
          <p:nvPr userDrawn="1"/>
        </p:nvSpPr>
        <p:spPr>
          <a:xfrm>
            <a:off x="323528" y="267494"/>
            <a:ext cx="4536504" cy="461665"/>
          </a:xfrm>
          <a:prstGeom prst="rect">
            <a:avLst/>
          </a:prstGeom>
          <a:solidFill>
            <a:schemeClr val="accent2">
              <a:lumMod val="60000"/>
              <a:lumOff val="40000"/>
            </a:schemeClr>
          </a:solidFill>
        </p:spPr>
        <p:txBody>
          <a:bodyPr wrap="square" rtlCol="0">
            <a:spAutoFit/>
          </a:bodyPr>
          <a:lstStyle/>
          <a:p>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技能树</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Exchange</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：项目评估！</a:t>
            </a:r>
          </a:p>
        </p:txBody>
      </p:sp>
    </p:spTree>
    <p:extLst>
      <p:ext uri="{BB962C8B-B14F-4D97-AF65-F5344CB8AC3E}">
        <p14:creationId xmlns:p14="http://schemas.microsoft.com/office/powerpoint/2010/main" val="4111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8DF176F4-1747-4773-9771-0D6F2168013F}"/>
              </a:ext>
            </a:extLst>
          </p:cNvPr>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2" r:id="rId3"/>
    <p:sldLayoutId id="2147483672" r:id="rId4"/>
    <p:sldLayoutId id="2147483671" r:id="rId5"/>
    <p:sldLayoutId id="2147483673" r:id="rId6"/>
    <p:sldLayoutId id="2147483670" r:id="rId7"/>
    <p:sldLayoutId id="2147483674" r:id="rId8"/>
    <p:sldLayoutId id="2147483661" r:id="rId9"/>
    <p:sldLayoutId id="2147483654" r:id="rId10"/>
    <p:sldLayoutId id="214748365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60032" y="619453"/>
            <a:ext cx="3739686" cy="3198416"/>
            <a:chOff x="646443" y="1864296"/>
            <a:chExt cx="4412590" cy="3773926"/>
          </a:xfrm>
        </p:grpSpPr>
        <p:sp>
          <p:nvSpPr>
            <p:cNvPr id="8" name="任意多边形: 形状 7"/>
            <p:cNvSpPr>
              <a:spLocks/>
            </p:cNvSpPr>
            <p:nvPr/>
          </p:nvSpPr>
          <p:spPr bwMode="auto">
            <a:xfrm>
              <a:off x="646443" y="1864296"/>
              <a:ext cx="3273714" cy="3773926"/>
            </a:xfrm>
            <a:custGeom>
              <a:avLst/>
              <a:gdLst>
                <a:gd name="T0" fmla="*/ 317 w 351"/>
                <a:gd name="T1" fmla="*/ 153 h 405"/>
                <a:gd name="T2" fmla="*/ 237 w 351"/>
                <a:gd name="T3" fmla="*/ 377 h 405"/>
                <a:gd name="T4" fmla="*/ 34 w 351"/>
                <a:gd name="T5" fmla="*/ 252 h 405"/>
                <a:gd name="T6" fmla="*/ 114 w 351"/>
                <a:gd name="T7" fmla="*/ 28 h 405"/>
                <a:gd name="T8" fmla="*/ 317 w 351"/>
                <a:gd name="T9" fmla="*/ 153 h 405"/>
              </a:gdLst>
              <a:ahLst/>
              <a:cxnLst>
                <a:cxn ang="0">
                  <a:pos x="T0" y="T1"/>
                </a:cxn>
                <a:cxn ang="0">
                  <a:pos x="T2" y="T3"/>
                </a:cxn>
                <a:cxn ang="0">
                  <a:pos x="T4" y="T5"/>
                </a:cxn>
                <a:cxn ang="0">
                  <a:pos x="T6" y="T7"/>
                </a:cxn>
                <a:cxn ang="0">
                  <a:pos x="T8" y="T9"/>
                </a:cxn>
              </a:cxnLst>
              <a:rect l="0" t="0" r="r" b="b"/>
              <a:pathLst>
                <a:path w="351" h="405">
                  <a:moveTo>
                    <a:pt x="317" y="153"/>
                  </a:moveTo>
                  <a:cubicBezTo>
                    <a:pt x="351" y="250"/>
                    <a:pt x="315" y="350"/>
                    <a:pt x="237" y="377"/>
                  </a:cubicBezTo>
                  <a:cubicBezTo>
                    <a:pt x="158" y="405"/>
                    <a:pt x="68" y="349"/>
                    <a:pt x="34" y="252"/>
                  </a:cubicBezTo>
                  <a:cubicBezTo>
                    <a:pt x="0" y="155"/>
                    <a:pt x="36" y="55"/>
                    <a:pt x="114" y="28"/>
                  </a:cubicBezTo>
                  <a:cubicBezTo>
                    <a:pt x="193" y="0"/>
                    <a:pt x="283" y="56"/>
                    <a:pt x="317" y="153"/>
                  </a:cubicBezTo>
                  <a:close/>
                </a:path>
              </a:pathLst>
            </a:custGeom>
            <a:solidFill>
              <a:schemeClr val="tx2">
                <a:lumMod val="60000"/>
                <a:lumOff val="40000"/>
              </a:schemeClr>
            </a:solidFill>
            <a:ln>
              <a:noFill/>
            </a:ln>
          </p:spPr>
          <p:txBody>
            <a:bodyPr anchor="ctr"/>
            <a:lstStyle/>
            <a:p>
              <a:pPr algn="ctr"/>
              <a:endParaRPr/>
            </a:p>
          </p:txBody>
        </p:sp>
        <p:sp>
          <p:nvSpPr>
            <p:cNvPr id="9" name="任意多边形: 形状 8"/>
            <p:cNvSpPr>
              <a:spLocks/>
            </p:cNvSpPr>
            <p:nvPr/>
          </p:nvSpPr>
          <p:spPr bwMode="auto">
            <a:xfrm>
              <a:off x="972476" y="1864296"/>
              <a:ext cx="2956614" cy="3622076"/>
            </a:xfrm>
            <a:custGeom>
              <a:avLst/>
              <a:gdLst>
                <a:gd name="T0" fmla="*/ 284 w 317"/>
                <a:gd name="T1" fmla="*/ 150 h 389"/>
                <a:gd name="T2" fmla="*/ 218 w 317"/>
                <a:gd name="T3" fmla="*/ 364 h 389"/>
                <a:gd name="T4" fmla="*/ 33 w 317"/>
                <a:gd name="T5" fmla="*/ 238 h 389"/>
                <a:gd name="T6" fmla="*/ 99 w 317"/>
                <a:gd name="T7" fmla="*/ 24 h 389"/>
                <a:gd name="T8" fmla="*/ 284 w 317"/>
                <a:gd name="T9" fmla="*/ 150 h 389"/>
              </a:gdLst>
              <a:ahLst/>
              <a:cxnLst>
                <a:cxn ang="0">
                  <a:pos x="T0" y="T1"/>
                </a:cxn>
                <a:cxn ang="0">
                  <a:pos x="T2" y="T3"/>
                </a:cxn>
                <a:cxn ang="0">
                  <a:pos x="T4" y="T5"/>
                </a:cxn>
                <a:cxn ang="0">
                  <a:pos x="T6" y="T7"/>
                </a:cxn>
                <a:cxn ang="0">
                  <a:pos x="T8" y="T9"/>
                </a:cxn>
              </a:cxnLst>
              <a:rect l="0" t="0" r="r" b="b"/>
              <a:pathLst>
                <a:path w="317" h="389">
                  <a:moveTo>
                    <a:pt x="284" y="150"/>
                  </a:moveTo>
                  <a:cubicBezTo>
                    <a:pt x="317" y="244"/>
                    <a:pt x="287" y="340"/>
                    <a:pt x="218" y="364"/>
                  </a:cubicBezTo>
                  <a:cubicBezTo>
                    <a:pt x="149" y="389"/>
                    <a:pt x="66" y="332"/>
                    <a:pt x="33" y="238"/>
                  </a:cubicBezTo>
                  <a:cubicBezTo>
                    <a:pt x="0" y="144"/>
                    <a:pt x="30" y="48"/>
                    <a:pt x="99" y="24"/>
                  </a:cubicBezTo>
                  <a:cubicBezTo>
                    <a:pt x="168" y="0"/>
                    <a:pt x="251" y="56"/>
                    <a:pt x="284" y="150"/>
                  </a:cubicBezTo>
                  <a:close/>
                </a:path>
              </a:pathLst>
            </a:custGeom>
            <a:solidFill>
              <a:schemeClr val="tx2"/>
            </a:solidFill>
            <a:ln>
              <a:noFill/>
            </a:ln>
          </p:spPr>
          <p:txBody>
            <a:bodyPr anchor="ctr"/>
            <a:lstStyle/>
            <a:p>
              <a:pPr algn="ctr"/>
              <a:endParaRPr/>
            </a:p>
          </p:txBody>
        </p:sp>
        <p:sp>
          <p:nvSpPr>
            <p:cNvPr id="10" name="任意多边形: 形状 9"/>
            <p:cNvSpPr>
              <a:spLocks/>
            </p:cNvSpPr>
            <p:nvPr/>
          </p:nvSpPr>
          <p:spPr bwMode="auto">
            <a:xfrm>
              <a:off x="1093061" y="2002746"/>
              <a:ext cx="2724372" cy="3336240"/>
            </a:xfrm>
            <a:custGeom>
              <a:avLst/>
              <a:gdLst>
                <a:gd name="T0" fmla="*/ 261 w 292"/>
                <a:gd name="T1" fmla="*/ 139 h 358"/>
                <a:gd name="T2" fmla="*/ 200 w 292"/>
                <a:gd name="T3" fmla="*/ 336 h 358"/>
                <a:gd name="T4" fmla="*/ 30 w 292"/>
                <a:gd name="T5" fmla="*/ 220 h 358"/>
                <a:gd name="T6" fmla="*/ 91 w 292"/>
                <a:gd name="T7" fmla="*/ 22 h 358"/>
                <a:gd name="T8" fmla="*/ 261 w 292"/>
                <a:gd name="T9" fmla="*/ 139 h 358"/>
              </a:gdLst>
              <a:ahLst/>
              <a:cxnLst>
                <a:cxn ang="0">
                  <a:pos x="T0" y="T1"/>
                </a:cxn>
                <a:cxn ang="0">
                  <a:pos x="T2" y="T3"/>
                </a:cxn>
                <a:cxn ang="0">
                  <a:pos x="T4" y="T5"/>
                </a:cxn>
                <a:cxn ang="0">
                  <a:pos x="T6" y="T7"/>
                </a:cxn>
                <a:cxn ang="0">
                  <a:pos x="T8" y="T9"/>
                </a:cxn>
              </a:cxnLst>
              <a:rect l="0" t="0" r="r" b="b"/>
              <a:pathLst>
                <a:path w="292" h="358">
                  <a:moveTo>
                    <a:pt x="261" y="139"/>
                  </a:moveTo>
                  <a:cubicBezTo>
                    <a:pt x="292" y="225"/>
                    <a:pt x="264" y="314"/>
                    <a:pt x="200" y="336"/>
                  </a:cubicBezTo>
                  <a:cubicBezTo>
                    <a:pt x="137" y="358"/>
                    <a:pt x="60" y="306"/>
                    <a:pt x="30" y="220"/>
                  </a:cubicBezTo>
                  <a:cubicBezTo>
                    <a:pt x="0" y="133"/>
                    <a:pt x="27" y="44"/>
                    <a:pt x="91" y="22"/>
                  </a:cubicBezTo>
                  <a:cubicBezTo>
                    <a:pt x="155" y="0"/>
                    <a:pt x="231" y="52"/>
                    <a:pt x="26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
            <p:cNvSpPr>
              <a:spLocks/>
            </p:cNvSpPr>
            <p:nvPr/>
          </p:nvSpPr>
          <p:spPr bwMode="auto">
            <a:xfrm>
              <a:off x="2093487" y="2087605"/>
              <a:ext cx="1715015" cy="3037004"/>
            </a:xfrm>
            <a:custGeom>
              <a:avLst/>
              <a:gdLst>
                <a:gd name="T0" fmla="*/ 96 w 184"/>
                <a:gd name="T1" fmla="*/ 326 h 326"/>
                <a:gd name="T2" fmla="*/ 154 w 184"/>
                <a:gd name="T3" fmla="*/ 130 h 326"/>
                <a:gd name="T4" fmla="*/ 0 w 184"/>
                <a:gd name="T5" fmla="*/ 9 h 326"/>
                <a:gd name="T6" fmla="*/ 96 w 184"/>
                <a:gd name="T7" fmla="*/ 326 h 326"/>
              </a:gdLst>
              <a:ahLst/>
              <a:cxnLst>
                <a:cxn ang="0">
                  <a:pos x="T0" y="T1"/>
                </a:cxn>
                <a:cxn ang="0">
                  <a:pos x="T2" y="T3"/>
                </a:cxn>
                <a:cxn ang="0">
                  <a:pos x="T4" y="T5"/>
                </a:cxn>
                <a:cxn ang="0">
                  <a:pos x="T6" y="T7"/>
                </a:cxn>
              </a:cxnLst>
              <a:rect l="0" t="0" r="r" b="b"/>
              <a:pathLst>
                <a:path w="184" h="326">
                  <a:moveTo>
                    <a:pt x="96" y="326"/>
                  </a:moveTo>
                  <a:cubicBezTo>
                    <a:pt x="158" y="303"/>
                    <a:pt x="184" y="215"/>
                    <a:pt x="154" y="130"/>
                  </a:cubicBezTo>
                  <a:cubicBezTo>
                    <a:pt x="127" y="50"/>
                    <a:pt x="60" y="0"/>
                    <a:pt x="0" y="9"/>
                  </a:cubicBezTo>
                  <a:lnTo>
                    <a:pt x="96" y="326"/>
                  </a:lnTo>
                  <a:close/>
                </a:path>
              </a:pathLst>
            </a:custGeom>
            <a:solidFill>
              <a:schemeClr val="bg1">
                <a:lumMod val="95000"/>
              </a:schemeClr>
            </a:solidFill>
            <a:ln>
              <a:noFill/>
            </a:ln>
          </p:spPr>
          <p:txBody>
            <a:bodyPr anchor="ctr"/>
            <a:lstStyle/>
            <a:p>
              <a:pPr algn="ctr"/>
              <a:endParaRPr/>
            </a:p>
          </p:txBody>
        </p:sp>
        <p:sp>
          <p:nvSpPr>
            <p:cNvPr id="12" name="任意多边形: 形状 11"/>
            <p:cNvSpPr>
              <a:spLocks/>
            </p:cNvSpPr>
            <p:nvPr/>
          </p:nvSpPr>
          <p:spPr bwMode="auto">
            <a:xfrm>
              <a:off x="1410162" y="2310914"/>
              <a:ext cx="2192898" cy="2643980"/>
            </a:xfrm>
            <a:custGeom>
              <a:avLst/>
              <a:gdLst>
                <a:gd name="T0" fmla="*/ 211 w 235"/>
                <a:gd name="T1" fmla="*/ 110 h 284"/>
                <a:gd name="T2" fmla="*/ 76 w 235"/>
                <a:gd name="T3" fmla="*/ 18 h 284"/>
                <a:gd name="T4" fmla="*/ 24 w 235"/>
                <a:gd name="T5" fmla="*/ 176 h 284"/>
                <a:gd name="T6" fmla="*/ 163 w 235"/>
                <a:gd name="T7" fmla="*/ 267 h 284"/>
                <a:gd name="T8" fmla="*/ 211 w 235"/>
                <a:gd name="T9" fmla="*/ 110 h 284"/>
                <a:gd name="T10" fmla="*/ 154 w 235"/>
                <a:gd name="T11" fmla="*/ 241 h 284"/>
                <a:gd name="T12" fmla="*/ 49 w 235"/>
                <a:gd name="T13" fmla="*/ 167 h 284"/>
                <a:gd name="T14" fmla="*/ 85 w 235"/>
                <a:gd name="T15" fmla="*/ 43 h 284"/>
                <a:gd name="T16" fmla="*/ 192 w 235"/>
                <a:gd name="T17" fmla="*/ 117 h 284"/>
                <a:gd name="T18" fmla="*/ 154 w 235"/>
                <a:gd name="T19" fmla="*/ 2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84">
                  <a:moveTo>
                    <a:pt x="211" y="110"/>
                  </a:moveTo>
                  <a:cubicBezTo>
                    <a:pt x="187" y="41"/>
                    <a:pt x="126" y="0"/>
                    <a:pt x="76" y="18"/>
                  </a:cubicBezTo>
                  <a:cubicBezTo>
                    <a:pt x="25" y="35"/>
                    <a:pt x="0" y="107"/>
                    <a:pt x="24" y="176"/>
                  </a:cubicBezTo>
                  <a:cubicBezTo>
                    <a:pt x="48" y="244"/>
                    <a:pt x="112" y="284"/>
                    <a:pt x="163" y="267"/>
                  </a:cubicBezTo>
                  <a:cubicBezTo>
                    <a:pt x="213" y="249"/>
                    <a:pt x="235" y="179"/>
                    <a:pt x="211" y="110"/>
                  </a:cubicBezTo>
                  <a:close/>
                  <a:moveTo>
                    <a:pt x="154" y="241"/>
                  </a:moveTo>
                  <a:cubicBezTo>
                    <a:pt x="113" y="255"/>
                    <a:pt x="68" y="222"/>
                    <a:pt x="49" y="167"/>
                  </a:cubicBezTo>
                  <a:cubicBezTo>
                    <a:pt x="30" y="113"/>
                    <a:pt x="44" y="57"/>
                    <a:pt x="85" y="43"/>
                  </a:cubicBezTo>
                  <a:cubicBezTo>
                    <a:pt x="125" y="29"/>
                    <a:pt x="173" y="62"/>
                    <a:pt x="192" y="117"/>
                  </a:cubicBezTo>
                  <a:cubicBezTo>
                    <a:pt x="211" y="171"/>
                    <a:pt x="194" y="227"/>
                    <a:pt x="154" y="241"/>
                  </a:cubicBezTo>
                  <a:close/>
                </a:path>
              </a:pathLst>
            </a:custGeom>
            <a:solidFill>
              <a:schemeClr val="accent3">
                <a:lumMod val="60000"/>
                <a:lumOff val="40000"/>
              </a:schemeClr>
            </a:solidFill>
            <a:ln>
              <a:noFill/>
            </a:ln>
          </p:spPr>
          <p:txBody>
            <a:bodyPr anchor="ctr"/>
            <a:lstStyle/>
            <a:p>
              <a:pPr algn="ctr"/>
              <a:endParaRPr/>
            </a:p>
          </p:txBody>
        </p:sp>
        <p:sp>
          <p:nvSpPr>
            <p:cNvPr id="13" name="任意多边形: 形状 12"/>
            <p:cNvSpPr>
              <a:spLocks/>
            </p:cNvSpPr>
            <p:nvPr/>
          </p:nvSpPr>
          <p:spPr bwMode="auto">
            <a:xfrm>
              <a:off x="2187278" y="2346644"/>
              <a:ext cx="1415782" cy="2460868"/>
            </a:xfrm>
            <a:custGeom>
              <a:avLst/>
              <a:gdLst>
                <a:gd name="T0" fmla="*/ 128 w 152"/>
                <a:gd name="T1" fmla="*/ 106 h 264"/>
                <a:gd name="T2" fmla="*/ 0 w 152"/>
                <a:gd name="T3" fmla="*/ 12 h 264"/>
                <a:gd name="T4" fmla="*/ 7 w 152"/>
                <a:gd name="T5" fmla="*/ 38 h 264"/>
                <a:gd name="T6" fmla="*/ 109 w 152"/>
                <a:gd name="T7" fmla="*/ 113 h 264"/>
                <a:gd name="T8" fmla="*/ 71 w 152"/>
                <a:gd name="T9" fmla="*/ 237 h 264"/>
                <a:gd name="T10" fmla="*/ 67 w 152"/>
                <a:gd name="T11" fmla="*/ 238 h 264"/>
                <a:gd name="T12" fmla="*/ 75 w 152"/>
                <a:gd name="T13" fmla="*/ 264 h 264"/>
                <a:gd name="T14" fmla="*/ 80 w 152"/>
                <a:gd name="T15" fmla="*/ 263 h 264"/>
                <a:gd name="T16" fmla="*/ 128 w 152"/>
                <a:gd name="T17" fmla="*/ 10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64">
                  <a:moveTo>
                    <a:pt x="128" y="106"/>
                  </a:moveTo>
                  <a:cubicBezTo>
                    <a:pt x="105" y="40"/>
                    <a:pt x="49" y="0"/>
                    <a:pt x="0" y="12"/>
                  </a:cubicBezTo>
                  <a:cubicBezTo>
                    <a:pt x="7" y="38"/>
                    <a:pt x="7" y="38"/>
                    <a:pt x="7" y="38"/>
                  </a:cubicBezTo>
                  <a:cubicBezTo>
                    <a:pt x="46" y="28"/>
                    <a:pt x="91" y="61"/>
                    <a:pt x="109" y="113"/>
                  </a:cubicBezTo>
                  <a:cubicBezTo>
                    <a:pt x="128" y="167"/>
                    <a:pt x="111" y="223"/>
                    <a:pt x="71" y="237"/>
                  </a:cubicBezTo>
                  <a:cubicBezTo>
                    <a:pt x="70" y="237"/>
                    <a:pt x="68" y="238"/>
                    <a:pt x="67" y="238"/>
                  </a:cubicBezTo>
                  <a:cubicBezTo>
                    <a:pt x="75" y="264"/>
                    <a:pt x="75" y="264"/>
                    <a:pt x="75" y="264"/>
                  </a:cubicBezTo>
                  <a:cubicBezTo>
                    <a:pt x="77" y="264"/>
                    <a:pt x="78" y="263"/>
                    <a:pt x="80" y="263"/>
                  </a:cubicBezTo>
                  <a:cubicBezTo>
                    <a:pt x="130" y="245"/>
                    <a:pt x="152" y="175"/>
                    <a:pt x="128" y="106"/>
                  </a:cubicBezTo>
                  <a:close/>
                </a:path>
              </a:pathLst>
            </a:custGeom>
            <a:solidFill>
              <a:schemeClr val="accent3"/>
            </a:solidFill>
            <a:ln>
              <a:noFill/>
            </a:ln>
          </p:spPr>
          <p:txBody>
            <a:bodyPr anchor="ctr"/>
            <a:lstStyle/>
            <a:p>
              <a:pPr algn="ctr"/>
              <a:endParaRPr/>
            </a:p>
          </p:txBody>
        </p:sp>
        <p:sp>
          <p:nvSpPr>
            <p:cNvPr id="14" name="任意多边形: 形状 13"/>
            <p:cNvSpPr>
              <a:spLocks/>
            </p:cNvSpPr>
            <p:nvPr/>
          </p:nvSpPr>
          <p:spPr bwMode="auto">
            <a:xfrm>
              <a:off x="1861245" y="2824524"/>
              <a:ext cx="1321991" cy="1621226"/>
            </a:xfrm>
            <a:custGeom>
              <a:avLst/>
              <a:gdLst>
                <a:gd name="T0" fmla="*/ 127 w 142"/>
                <a:gd name="T1" fmla="*/ 68 h 174"/>
                <a:gd name="T2" fmla="*/ 45 w 142"/>
                <a:gd name="T3" fmla="*/ 11 h 174"/>
                <a:gd name="T4" fmla="*/ 15 w 142"/>
                <a:gd name="T5" fmla="*/ 107 h 174"/>
                <a:gd name="T6" fmla="*/ 98 w 142"/>
                <a:gd name="T7" fmla="*/ 163 h 174"/>
                <a:gd name="T8" fmla="*/ 127 w 142"/>
                <a:gd name="T9" fmla="*/ 68 h 174"/>
                <a:gd name="T10" fmla="*/ 89 w 142"/>
                <a:gd name="T11" fmla="*/ 139 h 174"/>
                <a:gd name="T12" fmla="*/ 35 w 142"/>
                <a:gd name="T13" fmla="*/ 100 h 174"/>
                <a:gd name="T14" fmla="*/ 53 w 142"/>
                <a:gd name="T15" fmla="*/ 35 h 174"/>
                <a:gd name="T16" fmla="*/ 109 w 142"/>
                <a:gd name="T17" fmla="*/ 74 h 174"/>
                <a:gd name="T18" fmla="*/ 89 w 142"/>
                <a:gd name="T19"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74">
                  <a:moveTo>
                    <a:pt x="127" y="68"/>
                  </a:moveTo>
                  <a:cubicBezTo>
                    <a:pt x="112" y="26"/>
                    <a:pt x="75" y="0"/>
                    <a:pt x="45" y="11"/>
                  </a:cubicBezTo>
                  <a:cubicBezTo>
                    <a:pt x="14" y="22"/>
                    <a:pt x="0" y="65"/>
                    <a:pt x="15" y="107"/>
                  </a:cubicBezTo>
                  <a:cubicBezTo>
                    <a:pt x="30" y="149"/>
                    <a:pt x="67" y="174"/>
                    <a:pt x="98" y="163"/>
                  </a:cubicBezTo>
                  <a:cubicBezTo>
                    <a:pt x="129" y="152"/>
                    <a:pt x="142" y="109"/>
                    <a:pt x="127" y="68"/>
                  </a:cubicBezTo>
                  <a:close/>
                  <a:moveTo>
                    <a:pt x="89" y="139"/>
                  </a:moveTo>
                  <a:cubicBezTo>
                    <a:pt x="68" y="146"/>
                    <a:pt x="45" y="128"/>
                    <a:pt x="35" y="100"/>
                  </a:cubicBezTo>
                  <a:cubicBezTo>
                    <a:pt x="25" y="71"/>
                    <a:pt x="32" y="43"/>
                    <a:pt x="53" y="35"/>
                  </a:cubicBezTo>
                  <a:cubicBezTo>
                    <a:pt x="74" y="28"/>
                    <a:pt x="99" y="45"/>
                    <a:pt x="109" y="74"/>
                  </a:cubicBezTo>
                  <a:cubicBezTo>
                    <a:pt x="119" y="102"/>
                    <a:pt x="110" y="132"/>
                    <a:pt x="89" y="139"/>
                  </a:cubicBezTo>
                  <a:close/>
                </a:path>
              </a:pathLst>
            </a:custGeom>
            <a:solidFill>
              <a:schemeClr val="accent2">
                <a:lumMod val="60000"/>
                <a:lumOff val="40000"/>
              </a:schemeClr>
            </a:solidFill>
            <a:ln>
              <a:noFill/>
            </a:ln>
          </p:spPr>
          <p:txBody>
            <a:bodyPr anchor="ctr"/>
            <a:lstStyle/>
            <a:p>
              <a:pPr algn="ctr"/>
              <a:endParaRPr/>
            </a:p>
          </p:txBody>
        </p:sp>
        <p:sp>
          <p:nvSpPr>
            <p:cNvPr id="15" name="任意多边形: 形状 14"/>
            <p:cNvSpPr>
              <a:spLocks/>
            </p:cNvSpPr>
            <p:nvPr/>
          </p:nvSpPr>
          <p:spPr bwMode="auto">
            <a:xfrm>
              <a:off x="2316796" y="2851321"/>
              <a:ext cx="866440" cy="1500637"/>
            </a:xfrm>
            <a:custGeom>
              <a:avLst/>
              <a:gdLst>
                <a:gd name="T0" fmla="*/ 0 w 93"/>
                <a:gd name="T1" fmla="*/ 7 h 161"/>
                <a:gd name="T2" fmla="*/ 8 w 93"/>
                <a:gd name="T3" fmla="*/ 31 h 161"/>
                <a:gd name="T4" fmla="*/ 60 w 93"/>
                <a:gd name="T5" fmla="*/ 71 h 161"/>
                <a:gd name="T6" fmla="*/ 40 w 93"/>
                <a:gd name="T7" fmla="*/ 136 h 161"/>
                <a:gd name="T8" fmla="*/ 39 w 93"/>
                <a:gd name="T9" fmla="*/ 136 h 161"/>
                <a:gd name="T10" fmla="*/ 46 w 93"/>
                <a:gd name="T11" fmla="*/ 161 h 161"/>
                <a:gd name="T12" fmla="*/ 49 w 93"/>
                <a:gd name="T13" fmla="*/ 160 h 161"/>
                <a:gd name="T14" fmla="*/ 78 w 93"/>
                <a:gd name="T15" fmla="*/ 65 h 161"/>
                <a:gd name="T16" fmla="*/ 0 w 93"/>
                <a:gd name="T17" fmla="*/ 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61">
                  <a:moveTo>
                    <a:pt x="0" y="7"/>
                  </a:moveTo>
                  <a:cubicBezTo>
                    <a:pt x="8" y="31"/>
                    <a:pt x="8" y="31"/>
                    <a:pt x="8" y="31"/>
                  </a:cubicBezTo>
                  <a:cubicBezTo>
                    <a:pt x="28" y="27"/>
                    <a:pt x="51" y="44"/>
                    <a:pt x="60" y="71"/>
                  </a:cubicBezTo>
                  <a:cubicBezTo>
                    <a:pt x="70" y="99"/>
                    <a:pt x="61" y="129"/>
                    <a:pt x="40" y="136"/>
                  </a:cubicBezTo>
                  <a:cubicBezTo>
                    <a:pt x="40" y="136"/>
                    <a:pt x="39" y="136"/>
                    <a:pt x="39" y="136"/>
                  </a:cubicBezTo>
                  <a:cubicBezTo>
                    <a:pt x="46" y="161"/>
                    <a:pt x="46" y="161"/>
                    <a:pt x="46" y="161"/>
                  </a:cubicBezTo>
                  <a:cubicBezTo>
                    <a:pt x="47" y="160"/>
                    <a:pt x="48" y="160"/>
                    <a:pt x="49" y="160"/>
                  </a:cubicBezTo>
                  <a:cubicBezTo>
                    <a:pt x="80" y="149"/>
                    <a:pt x="93" y="106"/>
                    <a:pt x="78" y="65"/>
                  </a:cubicBezTo>
                  <a:cubicBezTo>
                    <a:pt x="64" y="25"/>
                    <a:pt x="30" y="0"/>
                    <a:pt x="0" y="7"/>
                  </a:cubicBezTo>
                  <a:close/>
                </a:path>
              </a:pathLst>
            </a:custGeom>
            <a:solidFill>
              <a:schemeClr val="accent2"/>
            </a:solidFill>
            <a:ln>
              <a:noFill/>
            </a:ln>
          </p:spPr>
          <p:txBody>
            <a:bodyPr anchor="ctr"/>
            <a:lstStyle/>
            <a:p>
              <a:pPr algn="ctr"/>
              <a:endParaRPr/>
            </a:p>
          </p:txBody>
        </p:sp>
        <p:sp>
          <p:nvSpPr>
            <p:cNvPr id="16" name="任意多边形: 形状 15"/>
            <p:cNvSpPr>
              <a:spLocks/>
            </p:cNvSpPr>
            <p:nvPr/>
          </p:nvSpPr>
          <p:spPr bwMode="auto">
            <a:xfrm>
              <a:off x="2272134" y="3324736"/>
              <a:ext cx="500213" cy="625266"/>
            </a:xfrm>
            <a:custGeom>
              <a:avLst/>
              <a:gdLst>
                <a:gd name="T0" fmla="*/ 49 w 54"/>
                <a:gd name="T1" fmla="*/ 26 h 67"/>
                <a:gd name="T2" fmla="*/ 37 w 54"/>
                <a:gd name="T3" fmla="*/ 62 h 67"/>
                <a:gd name="T4" fmla="*/ 5 w 54"/>
                <a:gd name="T5" fmla="*/ 41 h 67"/>
                <a:gd name="T6" fmla="*/ 17 w 54"/>
                <a:gd name="T7" fmla="*/ 4 h 67"/>
                <a:gd name="T8" fmla="*/ 49 w 54"/>
                <a:gd name="T9" fmla="*/ 26 h 67"/>
              </a:gdLst>
              <a:ahLst/>
              <a:cxnLst>
                <a:cxn ang="0">
                  <a:pos x="T0" y="T1"/>
                </a:cxn>
                <a:cxn ang="0">
                  <a:pos x="T2" y="T3"/>
                </a:cxn>
                <a:cxn ang="0">
                  <a:pos x="T4" y="T5"/>
                </a:cxn>
                <a:cxn ang="0">
                  <a:pos x="T6" y="T7"/>
                </a:cxn>
                <a:cxn ang="0">
                  <a:pos x="T8" y="T9"/>
                </a:cxn>
              </a:cxnLst>
              <a:rect l="0" t="0" r="r" b="b"/>
              <a:pathLst>
                <a:path w="54" h="67">
                  <a:moveTo>
                    <a:pt x="49" y="26"/>
                  </a:moveTo>
                  <a:cubicBezTo>
                    <a:pt x="54" y="42"/>
                    <a:pt x="49" y="58"/>
                    <a:pt x="37" y="62"/>
                  </a:cubicBezTo>
                  <a:cubicBezTo>
                    <a:pt x="25" y="67"/>
                    <a:pt x="11" y="57"/>
                    <a:pt x="5" y="41"/>
                  </a:cubicBezTo>
                  <a:cubicBezTo>
                    <a:pt x="0" y="24"/>
                    <a:pt x="5" y="8"/>
                    <a:pt x="17" y="4"/>
                  </a:cubicBezTo>
                  <a:cubicBezTo>
                    <a:pt x="29" y="0"/>
                    <a:pt x="43" y="9"/>
                    <a:pt x="49" y="26"/>
                  </a:cubicBezTo>
                  <a:close/>
                </a:path>
              </a:pathLst>
            </a:custGeom>
            <a:solidFill>
              <a:schemeClr val="accent1">
                <a:lumMod val="60000"/>
                <a:lumOff val="40000"/>
              </a:schemeClr>
            </a:solidFill>
            <a:ln>
              <a:noFill/>
            </a:ln>
          </p:spPr>
          <p:txBody>
            <a:bodyPr anchor="ctr"/>
            <a:lstStyle/>
            <a:p>
              <a:pPr algn="ctr"/>
              <a:endParaRPr/>
            </a:p>
          </p:txBody>
        </p:sp>
        <p:sp>
          <p:nvSpPr>
            <p:cNvPr id="17" name="任意多边形: 形状 16"/>
            <p:cNvSpPr>
              <a:spLocks/>
            </p:cNvSpPr>
            <p:nvPr/>
          </p:nvSpPr>
          <p:spPr bwMode="auto">
            <a:xfrm>
              <a:off x="2446317" y="3333669"/>
              <a:ext cx="326033" cy="571671"/>
            </a:xfrm>
            <a:custGeom>
              <a:avLst/>
              <a:gdLst>
                <a:gd name="T0" fmla="*/ 0 w 35"/>
                <a:gd name="T1" fmla="*/ 2 h 61"/>
                <a:gd name="T2" fmla="*/ 18 w 35"/>
                <a:gd name="T3" fmla="*/ 61 h 61"/>
                <a:gd name="T4" fmla="*/ 18 w 35"/>
                <a:gd name="T5" fmla="*/ 61 h 61"/>
                <a:gd name="T6" fmla="*/ 30 w 35"/>
                <a:gd name="T7" fmla="*/ 25 h 61"/>
                <a:gd name="T8" fmla="*/ 0 w 35"/>
                <a:gd name="T9" fmla="*/ 2 h 61"/>
              </a:gdLst>
              <a:ahLst/>
              <a:cxnLst>
                <a:cxn ang="0">
                  <a:pos x="T0" y="T1"/>
                </a:cxn>
                <a:cxn ang="0">
                  <a:pos x="T2" y="T3"/>
                </a:cxn>
                <a:cxn ang="0">
                  <a:pos x="T4" y="T5"/>
                </a:cxn>
                <a:cxn ang="0">
                  <a:pos x="T6" y="T7"/>
                </a:cxn>
                <a:cxn ang="0">
                  <a:pos x="T8" y="T9"/>
                </a:cxn>
              </a:cxnLst>
              <a:rect l="0" t="0" r="r" b="b"/>
              <a:pathLst>
                <a:path w="35" h="61">
                  <a:moveTo>
                    <a:pt x="0" y="2"/>
                  </a:moveTo>
                  <a:cubicBezTo>
                    <a:pt x="18" y="61"/>
                    <a:pt x="18" y="61"/>
                    <a:pt x="18" y="61"/>
                  </a:cubicBezTo>
                  <a:cubicBezTo>
                    <a:pt x="18" y="61"/>
                    <a:pt x="18" y="61"/>
                    <a:pt x="18" y="61"/>
                  </a:cubicBezTo>
                  <a:cubicBezTo>
                    <a:pt x="30" y="57"/>
                    <a:pt x="35" y="41"/>
                    <a:pt x="30" y="25"/>
                  </a:cubicBezTo>
                  <a:cubicBezTo>
                    <a:pt x="24" y="10"/>
                    <a:pt x="12" y="0"/>
                    <a:pt x="0" y="2"/>
                  </a:cubicBezTo>
                  <a:close/>
                </a:path>
              </a:pathLst>
            </a:custGeom>
            <a:solidFill>
              <a:schemeClr val="accent1"/>
            </a:solidFill>
            <a:ln>
              <a:noFill/>
            </a:ln>
          </p:spPr>
          <p:txBody>
            <a:bodyPr anchor="ctr"/>
            <a:lstStyle/>
            <a:p>
              <a:pPr algn="ctr"/>
              <a:endParaRPr/>
            </a:p>
          </p:txBody>
        </p:sp>
        <p:sp>
          <p:nvSpPr>
            <p:cNvPr id="18" name="任意多边形: 形状 17"/>
            <p:cNvSpPr>
              <a:spLocks/>
            </p:cNvSpPr>
            <p:nvPr/>
          </p:nvSpPr>
          <p:spPr bwMode="auto">
            <a:xfrm>
              <a:off x="3951419" y="2199258"/>
              <a:ext cx="826245" cy="839642"/>
            </a:xfrm>
            <a:custGeom>
              <a:avLst/>
              <a:gdLst>
                <a:gd name="T0" fmla="*/ 0 w 185"/>
                <a:gd name="T1" fmla="*/ 188 h 188"/>
                <a:gd name="T2" fmla="*/ 20 w 185"/>
                <a:gd name="T3" fmla="*/ 85 h 188"/>
                <a:gd name="T4" fmla="*/ 185 w 185"/>
                <a:gd name="T5" fmla="*/ 0 h 188"/>
                <a:gd name="T6" fmla="*/ 160 w 185"/>
                <a:gd name="T7" fmla="*/ 119 h 188"/>
                <a:gd name="T8" fmla="*/ 0 w 185"/>
                <a:gd name="T9" fmla="*/ 188 h 188"/>
              </a:gdLst>
              <a:ahLst/>
              <a:cxnLst>
                <a:cxn ang="0">
                  <a:pos x="T0" y="T1"/>
                </a:cxn>
                <a:cxn ang="0">
                  <a:pos x="T2" y="T3"/>
                </a:cxn>
                <a:cxn ang="0">
                  <a:pos x="T4" y="T5"/>
                </a:cxn>
                <a:cxn ang="0">
                  <a:pos x="T6" y="T7"/>
                </a:cxn>
                <a:cxn ang="0">
                  <a:pos x="T8" y="T9"/>
                </a:cxn>
              </a:cxnLst>
              <a:rect l="0" t="0" r="r" b="b"/>
              <a:pathLst>
                <a:path w="185" h="188">
                  <a:moveTo>
                    <a:pt x="0" y="188"/>
                  </a:moveTo>
                  <a:lnTo>
                    <a:pt x="20" y="85"/>
                  </a:lnTo>
                  <a:lnTo>
                    <a:pt x="185" y="0"/>
                  </a:lnTo>
                  <a:lnTo>
                    <a:pt x="160" y="119"/>
                  </a:lnTo>
                  <a:lnTo>
                    <a:pt x="0" y="188"/>
                  </a:lnTo>
                  <a:close/>
                </a:path>
              </a:pathLst>
            </a:custGeom>
            <a:solidFill>
              <a:schemeClr val="bg2">
                <a:lumMod val="75000"/>
              </a:schemeClr>
            </a:solidFill>
            <a:ln>
              <a:noFill/>
            </a:ln>
          </p:spPr>
          <p:txBody>
            <a:bodyPr anchor="ctr"/>
            <a:lstStyle/>
            <a:p>
              <a:pPr algn="ctr"/>
              <a:endParaRPr/>
            </a:p>
          </p:txBody>
        </p:sp>
        <p:sp>
          <p:nvSpPr>
            <p:cNvPr id="19" name="任意多边形: 形状 18"/>
            <p:cNvSpPr>
              <a:spLocks/>
            </p:cNvSpPr>
            <p:nvPr/>
          </p:nvSpPr>
          <p:spPr bwMode="auto">
            <a:xfrm>
              <a:off x="3951419" y="2730735"/>
              <a:ext cx="1107614" cy="540410"/>
            </a:xfrm>
            <a:custGeom>
              <a:avLst/>
              <a:gdLst>
                <a:gd name="T0" fmla="*/ 0 w 248"/>
                <a:gd name="T1" fmla="*/ 69 h 121"/>
                <a:gd name="T2" fmla="*/ 87 w 248"/>
                <a:gd name="T3" fmla="*/ 121 h 121"/>
                <a:gd name="T4" fmla="*/ 248 w 248"/>
                <a:gd name="T5" fmla="*/ 69 h 121"/>
                <a:gd name="T6" fmla="*/ 160 w 248"/>
                <a:gd name="T7" fmla="*/ 0 h 121"/>
                <a:gd name="T8" fmla="*/ 0 w 248"/>
                <a:gd name="T9" fmla="*/ 69 h 121"/>
              </a:gdLst>
              <a:ahLst/>
              <a:cxnLst>
                <a:cxn ang="0">
                  <a:pos x="T0" y="T1"/>
                </a:cxn>
                <a:cxn ang="0">
                  <a:pos x="T2" y="T3"/>
                </a:cxn>
                <a:cxn ang="0">
                  <a:pos x="T4" y="T5"/>
                </a:cxn>
                <a:cxn ang="0">
                  <a:pos x="T6" y="T7"/>
                </a:cxn>
                <a:cxn ang="0">
                  <a:pos x="T8" y="T9"/>
                </a:cxn>
              </a:cxnLst>
              <a:rect l="0" t="0" r="r" b="b"/>
              <a:pathLst>
                <a:path w="248" h="121">
                  <a:moveTo>
                    <a:pt x="0" y="69"/>
                  </a:moveTo>
                  <a:lnTo>
                    <a:pt x="87" y="121"/>
                  </a:lnTo>
                  <a:lnTo>
                    <a:pt x="248" y="69"/>
                  </a:lnTo>
                  <a:lnTo>
                    <a:pt x="160" y="0"/>
                  </a:lnTo>
                  <a:lnTo>
                    <a:pt x="0" y="69"/>
                  </a:lnTo>
                  <a:close/>
                </a:path>
              </a:pathLst>
            </a:custGeom>
            <a:solidFill>
              <a:schemeClr val="bg2">
                <a:lumMod val="50000"/>
              </a:schemeClr>
            </a:solidFill>
            <a:ln>
              <a:noFill/>
            </a:ln>
          </p:spPr>
          <p:txBody>
            <a:bodyPr anchor="ctr"/>
            <a:lstStyle/>
            <a:p>
              <a:pPr algn="ctr"/>
              <a:endParaRPr/>
            </a:p>
          </p:txBody>
        </p:sp>
        <p:sp>
          <p:nvSpPr>
            <p:cNvPr id="20" name="任意多边形: 形状 19"/>
            <p:cNvSpPr>
              <a:spLocks/>
            </p:cNvSpPr>
            <p:nvPr/>
          </p:nvSpPr>
          <p:spPr bwMode="auto">
            <a:xfrm>
              <a:off x="2419520" y="2619080"/>
              <a:ext cx="2371545" cy="1107613"/>
            </a:xfrm>
            <a:custGeom>
              <a:avLst/>
              <a:gdLst>
                <a:gd name="T0" fmla="*/ 11 w 254"/>
                <a:gd name="T1" fmla="*/ 119 h 119"/>
                <a:gd name="T2" fmla="*/ 2 w 254"/>
                <a:gd name="T3" fmla="*/ 113 h 119"/>
                <a:gd name="T4" fmla="*/ 7 w 254"/>
                <a:gd name="T5" fmla="*/ 100 h 119"/>
                <a:gd name="T6" fmla="*/ 239 w 254"/>
                <a:gd name="T7" fmla="*/ 2 h 119"/>
                <a:gd name="T8" fmla="*/ 252 w 254"/>
                <a:gd name="T9" fmla="*/ 8 h 119"/>
                <a:gd name="T10" fmla="*/ 247 w 254"/>
                <a:gd name="T11" fmla="*/ 21 h 119"/>
                <a:gd name="T12" fmla="*/ 15 w 254"/>
                <a:gd name="T13" fmla="*/ 118 h 119"/>
                <a:gd name="T14" fmla="*/ 11 w 254"/>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19">
                  <a:moveTo>
                    <a:pt x="11" y="119"/>
                  </a:moveTo>
                  <a:cubicBezTo>
                    <a:pt x="7" y="119"/>
                    <a:pt x="3" y="117"/>
                    <a:pt x="2" y="113"/>
                  </a:cubicBezTo>
                  <a:cubicBezTo>
                    <a:pt x="0" y="108"/>
                    <a:pt x="2" y="102"/>
                    <a:pt x="7" y="100"/>
                  </a:cubicBezTo>
                  <a:cubicBezTo>
                    <a:pt x="239" y="2"/>
                    <a:pt x="239" y="2"/>
                    <a:pt x="239" y="2"/>
                  </a:cubicBezTo>
                  <a:cubicBezTo>
                    <a:pt x="244" y="0"/>
                    <a:pt x="250" y="3"/>
                    <a:pt x="252" y="8"/>
                  </a:cubicBezTo>
                  <a:cubicBezTo>
                    <a:pt x="254" y="13"/>
                    <a:pt x="252" y="19"/>
                    <a:pt x="247" y="21"/>
                  </a:cubicBezTo>
                  <a:cubicBezTo>
                    <a:pt x="15" y="118"/>
                    <a:pt x="15" y="118"/>
                    <a:pt x="15" y="118"/>
                  </a:cubicBezTo>
                  <a:cubicBezTo>
                    <a:pt x="14" y="119"/>
                    <a:pt x="12" y="119"/>
                    <a:pt x="11" y="119"/>
                  </a:cubicBezTo>
                  <a:close/>
                </a:path>
              </a:pathLst>
            </a:custGeom>
            <a:solidFill>
              <a:schemeClr val="tx1">
                <a:lumMod val="65000"/>
                <a:lumOff val="35000"/>
              </a:schemeClr>
            </a:solidFill>
            <a:ln>
              <a:noFill/>
            </a:ln>
          </p:spPr>
          <p:txBody>
            <a:bodyPr anchor="ctr"/>
            <a:lstStyle/>
            <a:p>
              <a:pPr algn="ctr"/>
              <a:endParaRPr/>
            </a:p>
          </p:txBody>
        </p:sp>
      </p:grpSp>
      <p:sp>
        <p:nvSpPr>
          <p:cNvPr id="21" name="Title 1"/>
          <p:cNvSpPr txBox="1">
            <a:spLocks/>
          </p:cNvSpPr>
          <p:nvPr/>
        </p:nvSpPr>
        <p:spPr>
          <a:xfrm>
            <a:off x="545411" y="599626"/>
            <a:ext cx="4026589" cy="1966271"/>
          </a:xfrm>
          <a:prstGeom prst="rect">
            <a:avLst/>
          </a:prstGeom>
          <a:solidFill>
            <a:schemeClr val="accent1">
              <a:lumMod val="40000"/>
              <a:lumOff val="60000"/>
            </a:schemeClr>
          </a:solidFill>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6600" dirty="0">
                <a:solidFill>
                  <a:srgbClr val="3E9AB0"/>
                </a:solidFill>
                <a:latin typeface="微软雅黑" panose="020B0503020204020204" pitchFamily="34" charset="-122"/>
                <a:ea typeface="微软雅黑" panose="020B0503020204020204" pitchFamily="34" charset="-122"/>
              </a:rPr>
              <a:t> 技能树   </a:t>
            </a:r>
            <a:endParaRPr lang="en-US" altLang="zh-CN" sz="6600" dirty="0">
              <a:solidFill>
                <a:srgbClr val="3E9AB0"/>
              </a:solidFill>
              <a:latin typeface="微软雅黑" panose="020B0503020204020204" pitchFamily="34" charset="-122"/>
              <a:ea typeface="微软雅黑" panose="020B0503020204020204" pitchFamily="34" charset="-122"/>
            </a:endParaRPr>
          </a:p>
          <a:p>
            <a:pPr algn="l"/>
            <a:r>
              <a:rPr lang="en-US" altLang="zh-CN" sz="6600" dirty="0">
                <a:solidFill>
                  <a:srgbClr val="3E9AB0"/>
                </a:solidFill>
                <a:latin typeface="微软雅黑" panose="020B0503020204020204" pitchFamily="34" charset="-122"/>
                <a:ea typeface="微软雅黑" panose="020B0503020204020204" pitchFamily="34" charset="-122"/>
              </a:rPr>
              <a:t>Exchange</a:t>
            </a:r>
            <a:endParaRPr lang="en-GB" altLang="zh-CN" sz="6600" dirty="0">
              <a:solidFill>
                <a:srgbClr val="3E9AB0"/>
              </a:solidFill>
              <a:latin typeface="微软雅黑" panose="020B0503020204020204" pitchFamily="34" charset="-122"/>
              <a:ea typeface="微软雅黑" panose="020B0503020204020204" pitchFamily="34" charset="-122"/>
            </a:endParaRPr>
          </a:p>
        </p:txBody>
      </p:sp>
      <p:sp>
        <p:nvSpPr>
          <p:cNvPr id="25" name="TextBox 71">
            <a:extLst>
              <a:ext uri="{FF2B5EF4-FFF2-40B4-BE49-F238E27FC236}">
                <a16:creationId xmlns:a16="http://schemas.microsoft.com/office/drawing/2014/main" id="{FB6727FB-42B2-4F59-A601-F8704C13B577}"/>
              </a:ext>
            </a:extLst>
          </p:cNvPr>
          <p:cNvSpPr txBox="1"/>
          <p:nvPr/>
        </p:nvSpPr>
        <p:spPr>
          <a:xfrm>
            <a:off x="545411" y="3003798"/>
            <a:ext cx="2400016" cy="1289905"/>
          </a:xfrm>
          <a:prstGeom prst="rect">
            <a:avLst/>
          </a:prstGeom>
          <a:noFill/>
        </p:spPr>
        <p:txBody>
          <a:bodyPr wrap="none" rtlCol="0">
            <a:spAutoFit/>
          </a:bodyPr>
          <a:lstStyle/>
          <a:p>
            <a:pPr>
              <a:lnSpc>
                <a:spcPct val="150000"/>
              </a:lnSpc>
            </a:pPr>
            <a:r>
              <a:rPr lang="zh-CN" altLang="zh-CN" b="1" i="1" dirty="0">
                <a:solidFill>
                  <a:srgbClr val="67B8CA"/>
                </a:solidFill>
                <a:latin typeface="微软雅黑" panose="020B0503020204020204" pitchFamily="34" charset="-122"/>
                <a:ea typeface="微软雅黑" panose="020B0503020204020204" pitchFamily="34" charset="-122"/>
              </a:rPr>
              <a:t>石卓成 宣云天 王心璐</a:t>
            </a:r>
          </a:p>
          <a:p>
            <a:pPr latinLnBrk="1">
              <a:lnSpc>
                <a:spcPct val="150000"/>
              </a:lnSpc>
            </a:pPr>
            <a:r>
              <a:rPr lang="zh-CN" altLang="zh-CN" b="1" i="1" dirty="0">
                <a:solidFill>
                  <a:srgbClr val="67B8CA"/>
                </a:solidFill>
                <a:latin typeface="微软雅黑" panose="020B0503020204020204" pitchFamily="34" charset="-122"/>
                <a:ea typeface="微软雅黑" panose="020B0503020204020204" pitchFamily="34" charset="-122"/>
              </a:rPr>
              <a:t>李若绾 朴彩镇 路光星</a:t>
            </a:r>
          </a:p>
          <a:p>
            <a:pPr latinLnBrk="1">
              <a:lnSpc>
                <a:spcPct val="150000"/>
              </a:lnSpc>
            </a:pPr>
            <a:r>
              <a:rPr lang="zh-CN" altLang="zh-CN" b="1" i="1" dirty="0">
                <a:solidFill>
                  <a:srgbClr val="67B8CA"/>
                </a:solidFill>
                <a:latin typeface="微软雅黑" panose="020B0503020204020204" pitchFamily="34" charset="-122"/>
                <a:ea typeface="微软雅黑" panose="020B0503020204020204" pitchFamily="34" charset="-122"/>
              </a:rPr>
              <a:t>吉永佳代子 宁晨然</a:t>
            </a:r>
          </a:p>
        </p:txBody>
      </p:sp>
    </p:spTree>
    <p:extLst>
      <p:ext uri="{BB962C8B-B14F-4D97-AF65-F5344CB8AC3E}">
        <p14:creationId xmlns:p14="http://schemas.microsoft.com/office/powerpoint/2010/main" val="49908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7624" y="1475670"/>
            <a:ext cx="6481343" cy="2192159"/>
            <a:chOff x="1297527" y="-2845337"/>
            <a:chExt cx="7193174" cy="2037062"/>
          </a:xfrm>
        </p:grpSpPr>
        <p:sp>
          <p:nvSpPr>
            <p:cNvPr id="18" name="TextBox 43"/>
            <p:cNvSpPr txBox="1"/>
            <p:nvPr/>
          </p:nvSpPr>
          <p:spPr>
            <a:xfrm>
              <a:off x="7544288" y="-1039108"/>
              <a:ext cx="946413" cy="230833"/>
            </a:xfrm>
            <a:prstGeom prst="rect">
              <a:avLst/>
            </a:prstGeom>
            <a:noFill/>
          </p:spPr>
          <p:txBody>
            <a:bodyPr wrap="none">
              <a:noAutofit/>
            </a:bodyPr>
            <a:lstStyle/>
            <a:p>
              <a:r>
                <a:rPr lang="zh-CN" altLang="en-US" sz="1600" b="1" dirty="0">
                  <a:solidFill>
                    <a:schemeClr val="accent5"/>
                  </a:solidFill>
                  <a:latin typeface="微软雅黑" panose="020B0503020204020204" pitchFamily="34" charset="-122"/>
                  <a:ea typeface="微软雅黑" panose="020B0503020204020204" pitchFamily="34" charset="-122"/>
                </a:rPr>
                <a:t>学习模式</a:t>
              </a:r>
            </a:p>
          </p:txBody>
        </p:sp>
        <p:sp>
          <p:nvSpPr>
            <p:cNvPr id="20" name="TextBox 46"/>
            <p:cNvSpPr txBox="1"/>
            <p:nvPr/>
          </p:nvSpPr>
          <p:spPr>
            <a:xfrm>
              <a:off x="6409478" y="-2122291"/>
              <a:ext cx="2061181" cy="649235"/>
            </a:xfrm>
            <a:prstGeom prst="rect">
              <a:avLst/>
            </a:prstGeom>
            <a:noFill/>
          </p:spPr>
          <p:txBody>
            <a:bodyPr wrap="none">
              <a:noAutofit/>
            </a:bodyPr>
            <a:lstStyle/>
            <a:p>
              <a:r>
                <a:rPr lang="zh-CN" altLang="en-US" sz="1600" b="1" dirty="0">
                  <a:solidFill>
                    <a:schemeClr val="accent4"/>
                  </a:solidFill>
                  <a:latin typeface="微软雅黑" panose="020B0503020204020204" pitchFamily="34" charset="-122"/>
                  <a:ea typeface="微软雅黑" panose="020B0503020204020204" pitchFamily="34" charset="-122"/>
                </a:rPr>
                <a:t>二次问卷匹配</a:t>
              </a:r>
            </a:p>
          </p:txBody>
        </p:sp>
        <p:sp>
          <p:nvSpPr>
            <p:cNvPr id="22" name="TextBox 49"/>
            <p:cNvSpPr txBox="1"/>
            <p:nvPr/>
          </p:nvSpPr>
          <p:spPr>
            <a:xfrm>
              <a:off x="1297527" y="-1186758"/>
              <a:ext cx="946413" cy="230833"/>
            </a:xfrm>
            <a:prstGeom prst="rect">
              <a:avLst/>
            </a:prstGeom>
            <a:noFill/>
          </p:spPr>
          <p:txBody>
            <a:bodyPr wrap="none">
              <a:noAutofit/>
            </a:bodyPr>
            <a:lstStyle/>
            <a:p>
              <a:pPr algn="r"/>
              <a:r>
                <a:rPr lang="zh-CN" altLang="en-US" sz="1600" b="1" dirty="0">
                  <a:solidFill>
                    <a:schemeClr val="accent1"/>
                  </a:solidFill>
                  <a:latin typeface="微软雅黑" panose="020B0503020204020204" pitchFamily="34" charset="-122"/>
                  <a:ea typeface="微软雅黑" panose="020B0503020204020204" pitchFamily="34" charset="-122"/>
                </a:rPr>
                <a:t>技能多项选择</a:t>
              </a:r>
            </a:p>
          </p:txBody>
        </p:sp>
        <p:sp>
          <p:nvSpPr>
            <p:cNvPr id="24" name="TextBox 52"/>
            <p:cNvSpPr txBox="1"/>
            <p:nvPr/>
          </p:nvSpPr>
          <p:spPr>
            <a:xfrm>
              <a:off x="2071098" y="-2116603"/>
              <a:ext cx="946413" cy="230833"/>
            </a:xfrm>
            <a:prstGeom prst="rect">
              <a:avLst/>
            </a:prstGeom>
            <a:noFill/>
          </p:spPr>
          <p:txBody>
            <a:bodyPr wrap="none">
              <a:noAutofit/>
            </a:bodyPr>
            <a:lstStyle/>
            <a:p>
              <a:pPr algn="r"/>
              <a:r>
                <a:rPr lang="zh-CN" altLang="en-US" sz="1600" b="1" dirty="0">
                  <a:solidFill>
                    <a:schemeClr val="accent2"/>
                  </a:solidFill>
                  <a:latin typeface="微软雅黑" panose="020B0503020204020204" pitchFamily="34" charset="-122"/>
                  <a:ea typeface="微软雅黑" panose="020B0503020204020204" pitchFamily="34" charset="-122"/>
                </a:rPr>
                <a:t>选大类后细分</a:t>
              </a:r>
            </a:p>
          </p:txBody>
        </p:sp>
        <p:sp>
          <p:nvSpPr>
            <p:cNvPr id="26" name="TextBox 55"/>
            <p:cNvSpPr txBox="1"/>
            <p:nvPr/>
          </p:nvSpPr>
          <p:spPr>
            <a:xfrm>
              <a:off x="4086191" y="-2845337"/>
              <a:ext cx="946413" cy="230833"/>
            </a:xfrm>
            <a:prstGeom prst="rect">
              <a:avLst/>
            </a:prstGeom>
            <a:noFill/>
          </p:spPr>
          <p:txBody>
            <a:bodyPr wrap="none">
              <a:noAutofit/>
            </a:bodyPr>
            <a:lstStyle/>
            <a:p>
              <a:pPr algn="ctr"/>
              <a:r>
                <a:rPr lang="zh-CN" altLang="en-US" sz="1600" b="1" dirty="0">
                  <a:solidFill>
                    <a:schemeClr val="accent3"/>
                  </a:solidFill>
                  <a:latin typeface="微软雅黑" panose="020B0503020204020204" pitchFamily="34" charset="-122"/>
                  <a:ea typeface="微软雅黑" panose="020B0503020204020204" pitchFamily="34" charset="-122"/>
                </a:rPr>
                <a:t>多项志愿设置</a:t>
              </a:r>
            </a:p>
          </p:txBody>
        </p:sp>
      </p:grpSp>
      <p:grpSp>
        <p:nvGrpSpPr>
          <p:cNvPr id="67" name="组合 66"/>
          <p:cNvGrpSpPr/>
          <p:nvPr/>
        </p:nvGrpSpPr>
        <p:grpSpPr>
          <a:xfrm>
            <a:off x="1239574" y="1870791"/>
            <a:ext cx="5986984" cy="2787628"/>
            <a:chOff x="1323511" y="1865451"/>
            <a:chExt cx="6496681" cy="3024951"/>
          </a:xfrm>
        </p:grpSpPr>
        <p:grpSp>
          <p:nvGrpSpPr>
            <p:cNvPr id="4" name="Group 1"/>
            <p:cNvGrpSpPr/>
            <p:nvPr/>
          </p:nvGrpSpPr>
          <p:grpSpPr>
            <a:xfrm>
              <a:off x="4597468" y="2004688"/>
              <a:ext cx="1155329" cy="545570"/>
              <a:chOff x="6129954" y="2843530"/>
              <a:chExt cx="1540439" cy="727427"/>
            </a:xfrm>
          </p:grpSpPr>
          <p:sp>
            <p:nvSpPr>
              <p:cNvPr id="64" name="Freeform: Shape 2"/>
              <p:cNvSpPr/>
              <p:nvPr/>
            </p:nvSpPr>
            <p:spPr>
              <a:xfrm>
                <a:off x="6141352" y="2843530"/>
                <a:ext cx="1529041" cy="514777"/>
              </a:xfrm>
              <a:custGeom>
                <a:avLst/>
                <a:gdLst>
                  <a:gd name="connsiteX0" fmla="*/ 0 w 1274955"/>
                  <a:gd name="connsiteY0" fmla="*/ 0 h 429235"/>
                  <a:gd name="connsiteX1" fmla="*/ 132791 w 1274955"/>
                  <a:gd name="connsiteY1" fmla="*/ 3672 h 429235"/>
                  <a:gd name="connsiteX2" fmla="*/ 1146443 w 1274955"/>
                  <a:gd name="connsiteY2" fmla="*/ 257839 h 429235"/>
                  <a:gd name="connsiteX3" fmla="*/ 1274955 w 1274955"/>
                  <a:gd name="connsiteY3" fmla="*/ 322674 h 429235"/>
                  <a:gd name="connsiteX4" fmla="*/ 1213432 w 1274955"/>
                  <a:gd name="connsiteY4" fmla="*/ 429235 h 429235"/>
                  <a:gd name="connsiteX5" fmla="*/ 1094514 w 1274955"/>
                  <a:gd name="connsiteY5" fmla="*/ 369241 h 429235"/>
                  <a:gd name="connsiteX6" fmla="*/ 125878 w 1274955"/>
                  <a:gd name="connsiteY6" fmla="*/ 126361 h 429235"/>
                  <a:gd name="connsiteX7" fmla="*/ 0 w 1274955"/>
                  <a:gd name="connsiteY7" fmla="*/ 122880 h 429235"/>
                  <a:gd name="connsiteX8" fmla="*/ 0 w 1274955"/>
                  <a:gd name="connsiteY8" fmla="*/ 0 h 4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955" h="429235">
                    <a:moveTo>
                      <a:pt x="0" y="0"/>
                    </a:moveTo>
                    <a:lnTo>
                      <a:pt x="132791" y="3672"/>
                    </a:lnTo>
                    <a:cubicBezTo>
                      <a:pt x="493432" y="23669"/>
                      <a:pt x="835651" y="112726"/>
                      <a:pt x="1146443" y="257839"/>
                    </a:cubicBezTo>
                    <a:lnTo>
                      <a:pt x="1274955" y="322674"/>
                    </a:lnTo>
                    <a:lnTo>
                      <a:pt x="1213432" y="429235"/>
                    </a:lnTo>
                    <a:lnTo>
                      <a:pt x="1094514" y="369241"/>
                    </a:lnTo>
                    <a:cubicBezTo>
                      <a:pt x="797524" y="230572"/>
                      <a:pt x="470503" y="145470"/>
                      <a:pt x="125878" y="126361"/>
                    </a:cubicBezTo>
                    <a:lnTo>
                      <a:pt x="0" y="12288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Freeform: Shape 3"/>
              <p:cNvSpPr/>
              <p:nvPr/>
            </p:nvSpPr>
            <p:spPr>
              <a:xfrm>
                <a:off x="6129954" y="3094399"/>
                <a:ext cx="1415518" cy="476558"/>
              </a:xfrm>
              <a:custGeom>
                <a:avLst/>
                <a:gdLst>
                  <a:gd name="connsiteX0" fmla="*/ 0 w 1274955"/>
                  <a:gd name="connsiteY0" fmla="*/ 0 h 429235"/>
                  <a:gd name="connsiteX1" fmla="*/ 132791 w 1274955"/>
                  <a:gd name="connsiteY1" fmla="*/ 3672 h 429235"/>
                  <a:gd name="connsiteX2" fmla="*/ 1146443 w 1274955"/>
                  <a:gd name="connsiteY2" fmla="*/ 257839 h 429235"/>
                  <a:gd name="connsiteX3" fmla="*/ 1274955 w 1274955"/>
                  <a:gd name="connsiteY3" fmla="*/ 322674 h 429235"/>
                  <a:gd name="connsiteX4" fmla="*/ 1213432 w 1274955"/>
                  <a:gd name="connsiteY4" fmla="*/ 429235 h 429235"/>
                  <a:gd name="connsiteX5" fmla="*/ 1094514 w 1274955"/>
                  <a:gd name="connsiteY5" fmla="*/ 369241 h 429235"/>
                  <a:gd name="connsiteX6" fmla="*/ 125878 w 1274955"/>
                  <a:gd name="connsiteY6" fmla="*/ 126361 h 429235"/>
                  <a:gd name="connsiteX7" fmla="*/ 0 w 1274955"/>
                  <a:gd name="connsiteY7" fmla="*/ 122880 h 429235"/>
                  <a:gd name="connsiteX8" fmla="*/ 0 w 1274955"/>
                  <a:gd name="connsiteY8" fmla="*/ 0 h 4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955" h="429235">
                    <a:moveTo>
                      <a:pt x="0" y="0"/>
                    </a:moveTo>
                    <a:lnTo>
                      <a:pt x="132791" y="3672"/>
                    </a:lnTo>
                    <a:cubicBezTo>
                      <a:pt x="493432" y="23669"/>
                      <a:pt x="835651" y="112726"/>
                      <a:pt x="1146443" y="257839"/>
                    </a:cubicBezTo>
                    <a:lnTo>
                      <a:pt x="1274955" y="322674"/>
                    </a:lnTo>
                    <a:lnTo>
                      <a:pt x="1213432" y="429235"/>
                    </a:lnTo>
                    <a:lnTo>
                      <a:pt x="1094514" y="369241"/>
                    </a:lnTo>
                    <a:cubicBezTo>
                      <a:pt x="797524" y="230572"/>
                      <a:pt x="470503" y="145470"/>
                      <a:pt x="125878" y="126361"/>
                    </a:cubicBezTo>
                    <a:lnTo>
                      <a:pt x="0" y="12288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5" name="Group 4"/>
            <p:cNvGrpSpPr/>
            <p:nvPr/>
          </p:nvGrpSpPr>
          <p:grpSpPr>
            <a:xfrm>
              <a:off x="3421884" y="2005156"/>
              <a:ext cx="1143008" cy="543878"/>
              <a:chOff x="4562511" y="2844155"/>
              <a:chExt cx="1524010" cy="725171"/>
            </a:xfrm>
          </p:grpSpPr>
          <p:sp>
            <p:nvSpPr>
              <p:cNvPr id="62" name="Freeform: Shape 5"/>
              <p:cNvSpPr/>
              <p:nvPr/>
            </p:nvSpPr>
            <p:spPr>
              <a:xfrm>
                <a:off x="4562511" y="2844155"/>
                <a:ext cx="1524010" cy="512392"/>
              </a:xfrm>
              <a:custGeom>
                <a:avLst/>
                <a:gdLst>
                  <a:gd name="connsiteX0" fmla="*/ 1270760 w 1270760"/>
                  <a:gd name="connsiteY0" fmla="*/ 0 h 427246"/>
                  <a:gd name="connsiteX1" fmla="*/ 1270760 w 1270760"/>
                  <a:gd name="connsiteY1" fmla="*/ 122880 h 427246"/>
                  <a:gd name="connsiteX2" fmla="*/ 1023265 w 1270760"/>
                  <a:gd name="connsiteY2" fmla="*/ 135378 h 427246"/>
                  <a:gd name="connsiteX3" fmla="*/ 89842 w 1270760"/>
                  <a:gd name="connsiteY3" fmla="*/ 411001 h 427246"/>
                  <a:gd name="connsiteX4" fmla="*/ 61388 w 1270760"/>
                  <a:gd name="connsiteY4" fmla="*/ 427246 h 427246"/>
                  <a:gd name="connsiteX5" fmla="*/ 0 w 1270760"/>
                  <a:gd name="connsiteY5" fmla="*/ 320918 h 427246"/>
                  <a:gd name="connsiteX6" fmla="*/ 33900 w 1270760"/>
                  <a:gd name="connsiteY6" fmla="*/ 301564 h 427246"/>
                  <a:gd name="connsiteX7" fmla="*/ 1010702 w 1270760"/>
                  <a:gd name="connsiteY7" fmla="*/ 13132 h 427246"/>
                  <a:gd name="connsiteX8" fmla="*/ 1270760 w 1270760"/>
                  <a:gd name="connsiteY8" fmla="*/ 0 h 4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760" h="427246">
                    <a:moveTo>
                      <a:pt x="1270760" y="0"/>
                    </a:moveTo>
                    <a:lnTo>
                      <a:pt x="1270760" y="122880"/>
                    </a:lnTo>
                    <a:lnTo>
                      <a:pt x="1023265" y="135378"/>
                    </a:lnTo>
                    <a:cubicBezTo>
                      <a:pt x="689926" y="169231"/>
                      <a:pt x="374892" y="264999"/>
                      <a:pt x="89842" y="411001"/>
                    </a:cubicBezTo>
                    <a:lnTo>
                      <a:pt x="61388" y="427246"/>
                    </a:lnTo>
                    <a:lnTo>
                      <a:pt x="0" y="320918"/>
                    </a:lnTo>
                    <a:lnTo>
                      <a:pt x="33900" y="301564"/>
                    </a:lnTo>
                    <a:cubicBezTo>
                      <a:pt x="332197" y="148777"/>
                      <a:pt x="661872" y="48558"/>
                      <a:pt x="1010702" y="13132"/>
                    </a:cubicBezTo>
                    <a:lnTo>
                      <a:pt x="127076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Freeform: Shape 6"/>
              <p:cNvSpPr/>
              <p:nvPr/>
            </p:nvSpPr>
            <p:spPr>
              <a:xfrm>
                <a:off x="4668333" y="3094977"/>
                <a:ext cx="1410862" cy="474349"/>
              </a:xfrm>
              <a:custGeom>
                <a:avLst/>
                <a:gdLst>
                  <a:gd name="connsiteX0" fmla="*/ 1270760 w 1270760"/>
                  <a:gd name="connsiteY0" fmla="*/ 0 h 427246"/>
                  <a:gd name="connsiteX1" fmla="*/ 1270760 w 1270760"/>
                  <a:gd name="connsiteY1" fmla="*/ 122880 h 427246"/>
                  <a:gd name="connsiteX2" fmla="*/ 1023265 w 1270760"/>
                  <a:gd name="connsiteY2" fmla="*/ 135378 h 427246"/>
                  <a:gd name="connsiteX3" fmla="*/ 89842 w 1270760"/>
                  <a:gd name="connsiteY3" fmla="*/ 411001 h 427246"/>
                  <a:gd name="connsiteX4" fmla="*/ 61388 w 1270760"/>
                  <a:gd name="connsiteY4" fmla="*/ 427246 h 427246"/>
                  <a:gd name="connsiteX5" fmla="*/ 0 w 1270760"/>
                  <a:gd name="connsiteY5" fmla="*/ 320918 h 427246"/>
                  <a:gd name="connsiteX6" fmla="*/ 33900 w 1270760"/>
                  <a:gd name="connsiteY6" fmla="*/ 301564 h 427246"/>
                  <a:gd name="connsiteX7" fmla="*/ 1010702 w 1270760"/>
                  <a:gd name="connsiteY7" fmla="*/ 13132 h 427246"/>
                  <a:gd name="connsiteX8" fmla="*/ 1270760 w 1270760"/>
                  <a:gd name="connsiteY8" fmla="*/ 0 h 4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760" h="427246">
                    <a:moveTo>
                      <a:pt x="1270760" y="0"/>
                    </a:moveTo>
                    <a:lnTo>
                      <a:pt x="1270760" y="122880"/>
                    </a:lnTo>
                    <a:lnTo>
                      <a:pt x="1023265" y="135378"/>
                    </a:lnTo>
                    <a:cubicBezTo>
                      <a:pt x="689926" y="169231"/>
                      <a:pt x="374892" y="264999"/>
                      <a:pt x="89842" y="411001"/>
                    </a:cubicBezTo>
                    <a:lnTo>
                      <a:pt x="61388" y="427246"/>
                    </a:lnTo>
                    <a:lnTo>
                      <a:pt x="0" y="320918"/>
                    </a:lnTo>
                    <a:lnTo>
                      <a:pt x="33900" y="301564"/>
                    </a:lnTo>
                    <a:cubicBezTo>
                      <a:pt x="332197" y="148777"/>
                      <a:pt x="661872" y="48558"/>
                      <a:pt x="1010702" y="13132"/>
                    </a:cubicBezTo>
                    <a:lnTo>
                      <a:pt x="127076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6" name="Group 7"/>
            <p:cNvGrpSpPr/>
            <p:nvPr/>
          </p:nvGrpSpPr>
          <p:grpSpPr>
            <a:xfrm>
              <a:off x="2096553" y="2314201"/>
              <a:ext cx="1422755" cy="2182227"/>
              <a:chOff x="2795401" y="3256214"/>
              <a:chExt cx="1897006" cy="2909636"/>
            </a:xfrm>
          </p:grpSpPr>
          <p:sp>
            <p:nvSpPr>
              <p:cNvPr id="57" name="Freeform: Shape 8"/>
              <p:cNvSpPr/>
              <p:nvPr/>
            </p:nvSpPr>
            <p:spPr>
              <a:xfrm>
                <a:off x="3343455" y="3256214"/>
                <a:ext cx="1245061" cy="1152952"/>
              </a:xfrm>
              <a:custGeom>
                <a:avLst/>
                <a:gdLst>
                  <a:gd name="connsiteX0" fmla="*/ 976777 w 1038165"/>
                  <a:gd name="connsiteY0" fmla="*/ 0 h 961362"/>
                  <a:gd name="connsiteX1" fmla="*/ 1038165 w 1038165"/>
                  <a:gd name="connsiteY1" fmla="*/ 106327 h 961362"/>
                  <a:gd name="connsiteX2" fmla="*/ 898342 w 1038165"/>
                  <a:gd name="connsiteY2" fmla="*/ 186153 h 961362"/>
                  <a:gd name="connsiteX3" fmla="*/ 182909 w 1038165"/>
                  <a:gd name="connsiteY3" fmla="*/ 851433 h 961362"/>
                  <a:gd name="connsiteX4" fmla="*/ 106738 w 1038165"/>
                  <a:gd name="connsiteY4" fmla="*/ 961362 h 961362"/>
                  <a:gd name="connsiteX5" fmla="*/ 0 w 1038165"/>
                  <a:gd name="connsiteY5" fmla="*/ 899737 h 961362"/>
                  <a:gd name="connsiteX6" fmla="*/ 84055 w 1038165"/>
                  <a:gd name="connsiteY6" fmla="*/ 778430 h 961362"/>
                  <a:gd name="connsiteX7" fmla="*/ 832735 w 1038165"/>
                  <a:gd name="connsiteY7" fmla="*/ 82234 h 961362"/>
                  <a:gd name="connsiteX8" fmla="*/ 976777 w 1038165"/>
                  <a:gd name="connsiteY8" fmla="*/ 0 h 96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165" h="961362">
                    <a:moveTo>
                      <a:pt x="976777" y="0"/>
                    </a:moveTo>
                    <a:lnTo>
                      <a:pt x="1038165" y="106327"/>
                    </a:lnTo>
                    <a:lnTo>
                      <a:pt x="898342" y="186153"/>
                    </a:lnTo>
                    <a:cubicBezTo>
                      <a:pt x="620599" y="361867"/>
                      <a:pt x="377851" y="587897"/>
                      <a:pt x="182909" y="851433"/>
                    </a:cubicBezTo>
                    <a:lnTo>
                      <a:pt x="106738" y="961362"/>
                    </a:lnTo>
                    <a:lnTo>
                      <a:pt x="0" y="899737"/>
                    </a:lnTo>
                    <a:lnTo>
                      <a:pt x="84055" y="778430"/>
                    </a:lnTo>
                    <a:cubicBezTo>
                      <a:pt x="288056" y="502648"/>
                      <a:pt x="542085" y="266114"/>
                      <a:pt x="832735" y="82234"/>
                    </a:cubicBezTo>
                    <a:lnTo>
                      <a:pt x="97677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Freeform: Shape 9"/>
              <p:cNvSpPr/>
              <p:nvPr/>
            </p:nvSpPr>
            <p:spPr>
              <a:xfrm>
                <a:off x="3539785" y="3476443"/>
                <a:ext cx="1152622" cy="1067351"/>
              </a:xfrm>
              <a:custGeom>
                <a:avLst/>
                <a:gdLst>
                  <a:gd name="connsiteX0" fmla="*/ 976777 w 1038165"/>
                  <a:gd name="connsiteY0" fmla="*/ 0 h 961362"/>
                  <a:gd name="connsiteX1" fmla="*/ 1038165 w 1038165"/>
                  <a:gd name="connsiteY1" fmla="*/ 106327 h 961362"/>
                  <a:gd name="connsiteX2" fmla="*/ 898342 w 1038165"/>
                  <a:gd name="connsiteY2" fmla="*/ 186153 h 961362"/>
                  <a:gd name="connsiteX3" fmla="*/ 182909 w 1038165"/>
                  <a:gd name="connsiteY3" fmla="*/ 851433 h 961362"/>
                  <a:gd name="connsiteX4" fmla="*/ 106738 w 1038165"/>
                  <a:gd name="connsiteY4" fmla="*/ 961362 h 961362"/>
                  <a:gd name="connsiteX5" fmla="*/ 0 w 1038165"/>
                  <a:gd name="connsiteY5" fmla="*/ 899737 h 961362"/>
                  <a:gd name="connsiteX6" fmla="*/ 84055 w 1038165"/>
                  <a:gd name="connsiteY6" fmla="*/ 778430 h 961362"/>
                  <a:gd name="connsiteX7" fmla="*/ 832735 w 1038165"/>
                  <a:gd name="connsiteY7" fmla="*/ 82234 h 961362"/>
                  <a:gd name="connsiteX8" fmla="*/ 976777 w 1038165"/>
                  <a:gd name="connsiteY8" fmla="*/ 0 h 96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165" h="961362">
                    <a:moveTo>
                      <a:pt x="976777" y="0"/>
                    </a:moveTo>
                    <a:lnTo>
                      <a:pt x="1038165" y="106327"/>
                    </a:lnTo>
                    <a:lnTo>
                      <a:pt x="898342" y="186153"/>
                    </a:lnTo>
                    <a:cubicBezTo>
                      <a:pt x="620599" y="361867"/>
                      <a:pt x="377851" y="587897"/>
                      <a:pt x="182909" y="851433"/>
                    </a:cubicBezTo>
                    <a:lnTo>
                      <a:pt x="106738" y="961362"/>
                    </a:lnTo>
                    <a:lnTo>
                      <a:pt x="0" y="899737"/>
                    </a:lnTo>
                    <a:lnTo>
                      <a:pt x="84055" y="778430"/>
                    </a:lnTo>
                    <a:cubicBezTo>
                      <a:pt x="288056" y="502648"/>
                      <a:pt x="542085" y="266114"/>
                      <a:pt x="832735" y="82234"/>
                    </a:cubicBezTo>
                    <a:lnTo>
                      <a:pt x="97677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9" name="Group 10"/>
              <p:cNvGrpSpPr/>
              <p:nvPr/>
            </p:nvGrpSpPr>
            <p:grpSpPr>
              <a:xfrm>
                <a:off x="2795401" y="4381292"/>
                <a:ext cx="834811" cy="1784558"/>
                <a:chOff x="2795401" y="4381292"/>
                <a:chExt cx="834811" cy="1784558"/>
              </a:xfrm>
            </p:grpSpPr>
            <p:sp>
              <p:nvSpPr>
                <p:cNvPr id="60" name="Freeform: Shape 11"/>
                <p:cNvSpPr/>
                <p:nvPr/>
              </p:nvSpPr>
              <p:spPr>
                <a:xfrm>
                  <a:off x="2795401" y="4381292"/>
                  <a:ext cx="645733" cy="1780015"/>
                </a:xfrm>
                <a:custGeom>
                  <a:avLst/>
                  <a:gdLst>
                    <a:gd name="connsiteX0" fmla="*/ 432025 w 538429"/>
                    <a:gd name="connsiteY0" fmla="*/ 0 h 1484224"/>
                    <a:gd name="connsiteX1" fmla="*/ 538429 w 538429"/>
                    <a:gd name="connsiteY1" fmla="*/ 61432 h 1484224"/>
                    <a:gd name="connsiteX2" fmla="*/ 461359 w 538429"/>
                    <a:gd name="connsiteY2" fmla="*/ 188876 h 1484224"/>
                    <a:gd name="connsiteX3" fmla="*/ 122880 w 538429"/>
                    <a:gd name="connsiteY3" fmla="*/ 1484223 h 1484224"/>
                    <a:gd name="connsiteX4" fmla="*/ 122880 w 538429"/>
                    <a:gd name="connsiteY4" fmla="*/ 1484224 h 1484224"/>
                    <a:gd name="connsiteX5" fmla="*/ 0 w 538429"/>
                    <a:gd name="connsiteY5" fmla="*/ 1484224 h 1484224"/>
                    <a:gd name="connsiteX6" fmla="*/ 354208 w 538429"/>
                    <a:gd name="connsiteY6" fmla="*/ 128679 h 1484224"/>
                    <a:gd name="connsiteX7" fmla="*/ 432025 w 538429"/>
                    <a:gd name="connsiteY7" fmla="*/ 0 h 148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29" h="1484224">
                      <a:moveTo>
                        <a:pt x="432025" y="0"/>
                      </a:moveTo>
                      <a:lnTo>
                        <a:pt x="538429" y="61432"/>
                      </a:lnTo>
                      <a:lnTo>
                        <a:pt x="461359" y="188876"/>
                      </a:lnTo>
                      <a:cubicBezTo>
                        <a:pt x="245829" y="571697"/>
                        <a:pt x="122880" y="1013602"/>
                        <a:pt x="122880" y="1484223"/>
                      </a:cubicBezTo>
                      <a:lnTo>
                        <a:pt x="122880" y="1484224"/>
                      </a:lnTo>
                      <a:lnTo>
                        <a:pt x="0" y="1484224"/>
                      </a:lnTo>
                      <a:cubicBezTo>
                        <a:pt x="0" y="991732"/>
                        <a:pt x="128663" y="529291"/>
                        <a:pt x="354208" y="128679"/>
                      </a:cubicBezTo>
                      <a:lnTo>
                        <a:pt x="43202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Freeform: Shape 12"/>
                <p:cNvSpPr/>
                <p:nvPr/>
              </p:nvSpPr>
              <p:spPr>
                <a:xfrm>
                  <a:off x="3032421" y="4517991"/>
                  <a:ext cx="597791" cy="1647859"/>
                </a:xfrm>
                <a:custGeom>
                  <a:avLst/>
                  <a:gdLst>
                    <a:gd name="connsiteX0" fmla="*/ 432025 w 538429"/>
                    <a:gd name="connsiteY0" fmla="*/ 0 h 1484224"/>
                    <a:gd name="connsiteX1" fmla="*/ 538429 w 538429"/>
                    <a:gd name="connsiteY1" fmla="*/ 61432 h 1484224"/>
                    <a:gd name="connsiteX2" fmla="*/ 461359 w 538429"/>
                    <a:gd name="connsiteY2" fmla="*/ 188876 h 1484224"/>
                    <a:gd name="connsiteX3" fmla="*/ 122880 w 538429"/>
                    <a:gd name="connsiteY3" fmla="*/ 1484223 h 1484224"/>
                    <a:gd name="connsiteX4" fmla="*/ 122880 w 538429"/>
                    <a:gd name="connsiteY4" fmla="*/ 1484224 h 1484224"/>
                    <a:gd name="connsiteX5" fmla="*/ 0 w 538429"/>
                    <a:gd name="connsiteY5" fmla="*/ 1484224 h 1484224"/>
                    <a:gd name="connsiteX6" fmla="*/ 354208 w 538429"/>
                    <a:gd name="connsiteY6" fmla="*/ 128679 h 1484224"/>
                    <a:gd name="connsiteX7" fmla="*/ 432025 w 538429"/>
                    <a:gd name="connsiteY7" fmla="*/ 0 h 148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429" h="1484224">
                      <a:moveTo>
                        <a:pt x="432025" y="0"/>
                      </a:moveTo>
                      <a:lnTo>
                        <a:pt x="538429" y="61432"/>
                      </a:lnTo>
                      <a:lnTo>
                        <a:pt x="461359" y="188876"/>
                      </a:lnTo>
                      <a:cubicBezTo>
                        <a:pt x="245829" y="571697"/>
                        <a:pt x="122880" y="1013602"/>
                        <a:pt x="122880" y="1484223"/>
                      </a:cubicBezTo>
                      <a:lnTo>
                        <a:pt x="122880" y="1484224"/>
                      </a:lnTo>
                      <a:lnTo>
                        <a:pt x="0" y="1484224"/>
                      </a:lnTo>
                      <a:cubicBezTo>
                        <a:pt x="0" y="991732"/>
                        <a:pt x="128663" y="529291"/>
                        <a:pt x="354208" y="128679"/>
                      </a:cubicBezTo>
                      <a:lnTo>
                        <a:pt x="43202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grpSp>
          <p:nvGrpSpPr>
            <p:cNvPr id="7" name="Group 13"/>
            <p:cNvGrpSpPr/>
            <p:nvPr/>
          </p:nvGrpSpPr>
          <p:grpSpPr>
            <a:xfrm>
              <a:off x="5641446" y="2314516"/>
              <a:ext cx="1022543" cy="967176"/>
              <a:chOff x="7521925" y="3256636"/>
              <a:chExt cx="1363390" cy="1289568"/>
            </a:xfrm>
          </p:grpSpPr>
          <p:sp>
            <p:nvSpPr>
              <p:cNvPr id="55" name="Freeform: Shape 14"/>
              <p:cNvSpPr/>
              <p:nvPr/>
            </p:nvSpPr>
            <p:spPr>
              <a:xfrm>
                <a:off x="7644956" y="3256636"/>
                <a:ext cx="1240359" cy="1155131"/>
              </a:xfrm>
              <a:custGeom>
                <a:avLst/>
                <a:gdLst>
                  <a:gd name="connsiteX0" fmla="*/ 61423 w 1034244"/>
                  <a:gd name="connsiteY0" fmla="*/ 0 h 963179"/>
                  <a:gd name="connsiteX1" fmla="*/ 186642 w 1034244"/>
                  <a:gd name="connsiteY1" fmla="*/ 73008 h 963179"/>
                  <a:gd name="connsiteX2" fmla="*/ 1017905 w 1034244"/>
                  <a:gd name="connsiteY2" fmla="*/ 874890 h 963179"/>
                  <a:gd name="connsiteX3" fmla="*/ 1034244 w 1034244"/>
                  <a:gd name="connsiteY3" fmla="*/ 901785 h 963179"/>
                  <a:gd name="connsiteX4" fmla="*/ 927907 w 1034244"/>
                  <a:gd name="connsiteY4" fmla="*/ 963179 h 963179"/>
                  <a:gd name="connsiteX5" fmla="*/ 916008 w 1034244"/>
                  <a:gd name="connsiteY5" fmla="*/ 943593 h 963179"/>
                  <a:gd name="connsiteX6" fmla="*/ 121660 w 1034244"/>
                  <a:gd name="connsiteY6" fmla="*/ 177321 h 963179"/>
                  <a:gd name="connsiteX7" fmla="*/ 0 w 1034244"/>
                  <a:gd name="connsiteY7" fmla="*/ 106388 h 963179"/>
                  <a:gd name="connsiteX8" fmla="*/ 61423 w 1034244"/>
                  <a:gd name="connsiteY8" fmla="*/ 0 h 96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4244" h="963179">
                    <a:moveTo>
                      <a:pt x="61423" y="0"/>
                    </a:moveTo>
                    <a:lnTo>
                      <a:pt x="186642" y="73008"/>
                    </a:lnTo>
                    <a:cubicBezTo>
                      <a:pt x="516793" y="279104"/>
                      <a:pt x="800352" y="552869"/>
                      <a:pt x="1017905" y="874890"/>
                    </a:cubicBezTo>
                    <a:lnTo>
                      <a:pt x="1034244" y="901785"/>
                    </a:lnTo>
                    <a:lnTo>
                      <a:pt x="927907" y="963179"/>
                    </a:lnTo>
                    <a:lnTo>
                      <a:pt x="916008" y="943593"/>
                    </a:lnTo>
                    <a:cubicBezTo>
                      <a:pt x="708116" y="635872"/>
                      <a:pt x="437150" y="374265"/>
                      <a:pt x="121660" y="177321"/>
                    </a:cubicBezTo>
                    <a:lnTo>
                      <a:pt x="0" y="106388"/>
                    </a:lnTo>
                    <a:lnTo>
                      <a:pt x="6142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Freeform: Shape 15"/>
              <p:cNvSpPr/>
              <p:nvPr/>
            </p:nvSpPr>
            <p:spPr>
              <a:xfrm>
                <a:off x="7521925" y="3476834"/>
                <a:ext cx="1148270" cy="1069370"/>
              </a:xfrm>
              <a:custGeom>
                <a:avLst/>
                <a:gdLst>
                  <a:gd name="connsiteX0" fmla="*/ 61423 w 1034244"/>
                  <a:gd name="connsiteY0" fmla="*/ 0 h 963179"/>
                  <a:gd name="connsiteX1" fmla="*/ 186642 w 1034244"/>
                  <a:gd name="connsiteY1" fmla="*/ 73008 h 963179"/>
                  <a:gd name="connsiteX2" fmla="*/ 1017905 w 1034244"/>
                  <a:gd name="connsiteY2" fmla="*/ 874890 h 963179"/>
                  <a:gd name="connsiteX3" fmla="*/ 1034244 w 1034244"/>
                  <a:gd name="connsiteY3" fmla="*/ 901785 h 963179"/>
                  <a:gd name="connsiteX4" fmla="*/ 927907 w 1034244"/>
                  <a:gd name="connsiteY4" fmla="*/ 963179 h 963179"/>
                  <a:gd name="connsiteX5" fmla="*/ 916008 w 1034244"/>
                  <a:gd name="connsiteY5" fmla="*/ 943593 h 963179"/>
                  <a:gd name="connsiteX6" fmla="*/ 121660 w 1034244"/>
                  <a:gd name="connsiteY6" fmla="*/ 177321 h 963179"/>
                  <a:gd name="connsiteX7" fmla="*/ 0 w 1034244"/>
                  <a:gd name="connsiteY7" fmla="*/ 106388 h 963179"/>
                  <a:gd name="connsiteX8" fmla="*/ 61423 w 1034244"/>
                  <a:gd name="connsiteY8" fmla="*/ 0 h 96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4244" h="963179">
                    <a:moveTo>
                      <a:pt x="61423" y="0"/>
                    </a:moveTo>
                    <a:lnTo>
                      <a:pt x="186642" y="73008"/>
                    </a:lnTo>
                    <a:cubicBezTo>
                      <a:pt x="516793" y="279104"/>
                      <a:pt x="800352" y="552869"/>
                      <a:pt x="1017905" y="874890"/>
                    </a:cubicBezTo>
                    <a:lnTo>
                      <a:pt x="1034244" y="901785"/>
                    </a:lnTo>
                    <a:lnTo>
                      <a:pt x="927907" y="963179"/>
                    </a:lnTo>
                    <a:lnTo>
                      <a:pt x="916008" y="943593"/>
                    </a:lnTo>
                    <a:cubicBezTo>
                      <a:pt x="708116" y="635872"/>
                      <a:pt x="437150" y="374265"/>
                      <a:pt x="121660" y="177321"/>
                    </a:cubicBezTo>
                    <a:lnTo>
                      <a:pt x="0" y="106388"/>
                    </a:lnTo>
                    <a:lnTo>
                      <a:pt x="6142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Group 16"/>
            <p:cNvGrpSpPr/>
            <p:nvPr/>
          </p:nvGrpSpPr>
          <p:grpSpPr>
            <a:xfrm>
              <a:off x="6438093" y="3158010"/>
              <a:ext cx="640821" cy="1335837"/>
              <a:chOff x="8584122" y="4381292"/>
              <a:chExt cx="854428" cy="1781116"/>
            </a:xfrm>
          </p:grpSpPr>
          <p:sp>
            <p:nvSpPr>
              <p:cNvPr id="53" name="Freeform: Shape 17"/>
              <p:cNvSpPr/>
              <p:nvPr/>
            </p:nvSpPr>
            <p:spPr>
              <a:xfrm>
                <a:off x="8792339" y="4381292"/>
                <a:ext cx="646211" cy="1776297"/>
              </a:xfrm>
              <a:custGeom>
                <a:avLst/>
                <a:gdLst>
                  <a:gd name="connsiteX0" fmla="*/ 106337 w 538828"/>
                  <a:gd name="connsiteY0" fmla="*/ 0 h 1481124"/>
                  <a:gd name="connsiteX1" fmla="*/ 204856 w 538828"/>
                  <a:gd name="connsiteY1" fmla="*/ 162168 h 1481124"/>
                  <a:gd name="connsiteX2" fmla="*/ 538828 w 538828"/>
                  <a:gd name="connsiteY2" fmla="*/ 1481124 h 1481124"/>
                  <a:gd name="connsiteX3" fmla="*/ 415945 w 538828"/>
                  <a:gd name="connsiteY3" fmla="*/ 1481124 h 1481124"/>
                  <a:gd name="connsiteX4" fmla="*/ 415945 w 538828"/>
                  <a:gd name="connsiteY4" fmla="*/ 1481123 h 1481124"/>
                  <a:gd name="connsiteX5" fmla="*/ 96804 w 538828"/>
                  <a:gd name="connsiteY5" fmla="*/ 220739 h 1481124"/>
                  <a:gd name="connsiteX6" fmla="*/ 0 w 538828"/>
                  <a:gd name="connsiteY6" fmla="*/ 61394 h 1481124"/>
                  <a:gd name="connsiteX7" fmla="*/ 106337 w 538828"/>
                  <a:gd name="connsiteY7" fmla="*/ 0 h 148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828" h="1481124">
                    <a:moveTo>
                      <a:pt x="106337" y="0"/>
                    </a:moveTo>
                    <a:lnTo>
                      <a:pt x="204856" y="162168"/>
                    </a:lnTo>
                    <a:cubicBezTo>
                      <a:pt x="417845" y="554245"/>
                      <a:pt x="538828" y="1003556"/>
                      <a:pt x="538828" y="1481124"/>
                    </a:cubicBezTo>
                    <a:lnTo>
                      <a:pt x="415945" y="1481124"/>
                    </a:lnTo>
                    <a:lnTo>
                      <a:pt x="415945" y="1481123"/>
                    </a:lnTo>
                    <a:cubicBezTo>
                      <a:pt x="415945" y="1024763"/>
                      <a:pt x="300335" y="595405"/>
                      <a:pt x="96804" y="220739"/>
                    </a:cubicBezTo>
                    <a:lnTo>
                      <a:pt x="0" y="61394"/>
                    </a:lnTo>
                    <a:lnTo>
                      <a:pt x="10633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Freeform: Shape 18"/>
              <p:cNvSpPr/>
              <p:nvPr/>
            </p:nvSpPr>
            <p:spPr>
              <a:xfrm>
                <a:off x="8584122" y="4517991"/>
                <a:ext cx="598233" cy="1644417"/>
              </a:xfrm>
              <a:custGeom>
                <a:avLst/>
                <a:gdLst>
                  <a:gd name="connsiteX0" fmla="*/ 106337 w 538828"/>
                  <a:gd name="connsiteY0" fmla="*/ 0 h 1481124"/>
                  <a:gd name="connsiteX1" fmla="*/ 204856 w 538828"/>
                  <a:gd name="connsiteY1" fmla="*/ 162168 h 1481124"/>
                  <a:gd name="connsiteX2" fmla="*/ 538828 w 538828"/>
                  <a:gd name="connsiteY2" fmla="*/ 1481124 h 1481124"/>
                  <a:gd name="connsiteX3" fmla="*/ 415945 w 538828"/>
                  <a:gd name="connsiteY3" fmla="*/ 1481124 h 1481124"/>
                  <a:gd name="connsiteX4" fmla="*/ 415945 w 538828"/>
                  <a:gd name="connsiteY4" fmla="*/ 1481123 h 1481124"/>
                  <a:gd name="connsiteX5" fmla="*/ 96804 w 538828"/>
                  <a:gd name="connsiteY5" fmla="*/ 220739 h 1481124"/>
                  <a:gd name="connsiteX6" fmla="*/ 0 w 538828"/>
                  <a:gd name="connsiteY6" fmla="*/ 61394 h 1481124"/>
                  <a:gd name="connsiteX7" fmla="*/ 106337 w 538828"/>
                  <a:gd name="connsiteY7" fmla="*/ 0 h 148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828" h="1481124">
                    <a:moveTo>
                      <a:pt x="106337" y="0"/>
                    </a:moveTo>
                    <a:lnTo>
                      <a:pt x="204856" y="162168"/>
                    </a:lnTo>
                    <a:cubicBezTo>
                      <a:pt x="417845" y="554245"/>
                      <a:pt x="538828" y="1003556"/>
                      <a:pt x="538828" y="1481124"/>
                    </a:cubicBezTo>
                    <a:lnTo>
                      <a:pt x="415945" y="1481124"/>
                    </a:lnTo>
                    <a:lnTo>
                      <a:pt x="415945" y="1481123"/>
                    </a:lnTo>
                    <a:cubicBezTo>
                      <a:pt x="415945" y="1024763"/>
                      <a:pt x="300335" y="595405"/>
                      <a:pt x="96804" y="220739"/>
                    </a:cubicBezTo>
                    <a:lnTo>
                      <a:pt x="0" y="61394"/>
                    </a:lnTo>
                    <a:lnTo>
                      <a:pt x="10633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cxnSp>
          <p:nvCxnSpPr>
            <p:cNvPr id="9" name="Straight Connector 19"/>
            <p:cNvCxnSpPr/>
            <p:nvPr/>
          </p:nvCxnSpPr>
          <p:spPr>
            <a:xfrm>
              <a:off x="1323511" y="4496428"/>
              <a:ext cx="6496681" cy="0"/>
            </a:xfrm>
            <a:prstGeom prst="line">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Oval 20"/>
            <p:cNvSpPr/>
            <p:nvPr/>
          </p:nvSpPr>
          <p:spPr>
            <a:xfrm>
              <a:off x="5405893" y="2161419"/>
              <a:ext cx="563376" cy="5633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21"/>
            <p:cNvSpPr/>
            <p:nvPr/>
          </p:nvSpPr>
          <p:spPr>
            <a:xfrm>
              <a:off x="6269757" y="2939391"/>
              <a:ext cx="563376" cy="5633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Group 22"/>
            <p:cNvGrpSpPr/>
            <p:nvPr/>
          </p:nvGrpSpPr>
          <p:grpSpPr>
            <a:xfrm>
              <a:off x="2337150" y="2939391"/>
              <a:ext cx="563376" cy="563376"/>
              <a:chOff x="3116200" y="4089802"/>
              <a:chExt cx="751168" cy="751168"/>
            </a:xfrm>
          </p:grpSpPr>
          <p:sp>
            <p:nvSpPr>
              <p:cNvPr id="49" name="Oval 23"/>
              <p:cNvSpPr/>
              <p:nvPr/>
            </p:nvSpPr>
            <p:spPr>
              <a:xfrm>
                <a:off x="3116200" y="4089802"/>
                <a:ext cx="751168" cy="7511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0" name="Group 24"/>
              <p:cNvGrpSpPr/>
              <p:nvPr/>
            </p:nvGrpSpPr>
            <p:grpSpPr>
              <a:xfrm>
                <a:off x="3156702" y="4130305"/>
                <a:ext cx="670163" cy="670163"/>
                <a:chOff x="3654456" y="4189619"/>
                <a:chExt cx="558800" cy="558800"/>
              </a:xfrm>
            </p:grpSpPr>
            <p:sp>
              <p:nvSpPr>
                <p:cNvPr id="51" name="Oval 25"/>
                <p:cNvSpPr/>
                <p:nvPr/>
              </p:nvSpPr>
              <p:spPr>
                <a:xfrm>
                  <a:off x="3654456" y="4189619"/>
                  <a:ext cx="558800" cy="558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Freeform: Shape 26"/>
                <p:cNvSpPr>
                  <a:spLocks/>
                </p:cNvSpPr>
                <p:nvPr/>
              </p:nvSpPr>
              <p:spPr bwMode="auto">
                <a:xfrm>
                  <a:off x="3792664" y="4339529"/>
                  <a:ext cx="305203" cy="305203"/>
                </a:xfrm>
                <a:custGeom>
                  <a:avLst/>
                  <a:gdLst>
                    <a:gd name="T0" fmla="*/ 96 w 176"/>
                    <a:gd name="T1" fmla="*/ 124 h 176"/>
                    <a:gd name="T2" fmla="*/ 92 w 176"/>
                    <a:gd name="T3" fmla="*/ 120 h 176"/>
                    <a:gd name="T4" fmla="*/ 89 w 176"/>
                    <a:gd name="T5" fmla="*/ 121 h 176"/>
                    <a:gd name="T6" fmla="*/ 65 w 176"/>
                    <a:gd name="T7" fmla="*/ 145 h 176"/>
                    <a:gd name="T8" fmla="*/ 64 w 176"/>
                    <a:gd name="T9" fmla="*/ 148 h 176"/>
                    <a:gd name="T10" fmla="*/ 68 w 176"/>
                    <a:gd name="T11" fmla="*/ 152 h 176"/>
                    <a:gd name="T12" fmla="*/ 82 w 176"/>
                    <a:gd name="T13" fmla="*/ 152 h 176"/>
                    <a:gd name="T14" fmla="*/ 65 w 176"/>
                    <a:gd name="T15" fmla="*/ 169 h 176"/>
                    <a:gd name="T16" fmla="*/ 64 w 176"/>
                    <a:gd name="T17" fmla="*/ 172 h 176"/>
                    <a:gd name="T18" fmla="*/ 68 w 176"/>
                    <a:gd name="T19" fmla="*/ 176 h 176"/>
                    <a:gd name="T20" fmla="*/ 71 w 176"/>
                    <a:gd name="T21" fmla="*/ 175 h 176"/>
                    <a:gd name="T22" fmla="*/ 95 w 176"/>
                    <a:gd name="T23" fmla="*/ 151 h 176"/>
                    <a:gd name="T24" fmla="*/ 96 w 176"/>
                    <a:gd name="T25" fmla="*/ 148 h 176"/>
                    <a:gd name="T26" fmla="*/ 92 w 176"/>
                    <a:gd name="T27" fmla="*/ 144 h 176"/>
                    <a:gd name="T28" fmla="*/ 92 w 176"/>
                    <a:gd name="T29" fmla="*/ 144 h 176"/>
                    <a:gd name="T30" fmla="*/ 78 w 176"/>
                    <a:gd name="T31" fmla="*/ 144 h 176"/>
                    <a:gd name="T32" fmla="*/ 95 w 176"/>
                    <a:gd name="T33" fmla="*/ 127 h 176"/>
                    <a:gd name="T34" fmla="*/ 96 w 176"/>
                    <a:gd name="T35" fmla="*/ 124 h 176"/>
                    <a:gd name="T36" fmla="*/ 152 w 176"/>
                    <a:gd name="T37" fmla="*/ 41 h 176"/>
                    <a:gd name="T38" fmla="*/ 152 w 176"/>
                    <a:gd name="T39" fmla="*/ 40 h 176"/>
                    <a:gd name="T40" fmla="*/ 128 w 176"/>
                    <a:gd name="T41" fmla="*/ 16 h 176"/>
                    <a:gd name="T42" fmla="*/ 112 w 176"/>
                    <a:gd name="T43" fmla="*/ 22 h 176"/>
                    <a:gd name="T44" fmla="*/ 72 w 176"/>
                    <a:gd name="T45" fmla="*/ 0 h 176"/>
                    <a:gd name="T46" fmla="*/ 25 w 176"/>
                    <a:gd name="T47" fmla="*/ 41 h 176"/>
                    <a:gd name="T48" fmla="*/ 0 w 176"/>
                    <a:gd name="T49" fmla="*/ 72 h 176"/>
                    <a:gd name="T50" fmla="*/ 32 w 176"/>
                    <a:gd name="T51" fmla="*/ 104 h 176"/>
                    <a:gd name="T52" fmla="*/ 144 w 176"/>
                    <a:gd name="T53" fmla="*/ 104 h 176"/>
                    <a:gd name="T54" fmla="*/ 176 w 176"/>
                    <a:gd name="T55" fmla="*/ 72 h 176"/>
                    <a:gd name="T56" fmla="*/ 152 w 176"/>
                    <a:gd name="T57" fmla="*/ 41 h 176"/>
                    <a:gd name="T58" fmla="*/ 144 w 176"/>
                    <a:gd name="T59" fmla="*/ 96 h 176"/>
                    <a:gd name="T60" fmla="*/ 32 w 176"/>
                    <a:gd name="T61" fmla="*/ 96 h 176"/>
                    <a:gd name="T62" fmla="*/ 8 w 176"/>
                    <a:gd name="T63" fmla="*/ 72 h 176"/>
                    <a:gd name="T64" fmla="*/ 26 w 176"/>
                    <a:gd name="T65" fmla="*/ 49 h 176"/>
                    <a:gd name="T66" fmla="*/ 32 w 176"/>
                    <a:gd name="T67" fmla="*/ 42 h 176"/>
                    <a:gd name="T68" fmla="*/ 72 w 176"/>
                    <a:gd name="T69" fmla="*/ 8 h 176"/>
                    <a:gd name="T70" fmla="*/ 102 w 176"/>
                    <a:gd name="T71" fmla="*/ 22 h 176"/>
                    <a:gd name="T72" fmla="*/ 111 w 176"/>
                    <a:gd name="T73" fmla="*/ 30 h 176"/>
                    <a:gd name="T74" fmla="*/ 112 w 176"/>
                    <a:gd name="T75" fmla="*/ 30 h 176"/>
                    <a:gd name="T76" fmla="*/ 117 w 176"/>
                    <a:gd name="T77" fmla="*/ 28 h 176"/>
                    <a:gd name="T78" fmla="*/ 128 w 176"/>
                    <a:gd name="T79" fmla="*/ 24 h 176"/>
                    <a:gd name="T80" fmla="*/ 144 w 176"/>
                    <a:gd name="T81" fmla="*/ 40 h 176"/>
                    <a:gd name="T82" fmla="*/ 144 w 176"/>
                    <a:gd name="T83" fmla="*/ 41 h 176"/>
                    <a:gd name="T84" fmla="*/ 150 w 176"/>
                    <a:gd name="T85" fmla="*/ 49 h 176"/>
                    <a:gd name="T86" fmla="*/ 168 w 176"/>
                    <a:gd name="T87" fmla="*/ 72 h 176"/>
                    <a:gd name="T88" fmla="*/ 144 w 176"/>
                    <a:gd name="T8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96" y="124"/>
                      </a:moveTo>
                      <a:cubicBezTo>
                        <a:pt x="96" y="122"/>
                        <a:pt x="94" y="120"/>
                        <a:pt x="92" y="120"/>
                      </a:cubicBezTo>
                      <a:cubicBezTo>
                        <a:pt x="91" y="120"/>
                        <a:pt x="90" y="120"/>
                        <a:pt x="89" y="121"/>
                      </a:cubicBezTo>
                      <a:cubicBezTo>
                        <a:pt x="65" y="145"/>
                        <a:pt x="65" y="145"/>
                        <a:pt x="65" y="145"/>
                      </a:cubicBezTo>
                      <a:cubicBezTo>
                        <a:pt x="64" y="146"/>
                        <a:pt x="64" y="147"/>
                        <a:pt x="64" y="148"/>
                      </a:cubicBezTo>
                      <a:cubicBezTo>
                        <a:pt x="64" y="150"/>
                        <a:pt x="66" y="152"/>
                        <a:pt x="68" y="152"/>
                      </a:cubicBezTo>
                      <a:cubicBezTo>
                        <a:pt x="82" y="152"/>
                        <a:pt x="82" y="152"/>
                        <a:pt x="82" y="152"/>
                      </a:cubicBezTo>
                      <a:cubicBezTo>
                        <a:pt x="65" y="169"/>
                        <a:pt x="65" y="169"/>
                        <a:pt x="65" y="169"/>
                      </a:cubicBezTo>
                      <a:cubicBezTo>
                        <a:pt x="64" y="170"/>
                        <a:pt x="64" y="171"/>
                        <a:pt x="64" y="172"/>
                      </a:cubicBezTo>
                      <a:cubicBezTo>
                        <a:pt x="64" y="174"/>
                        <a:pt x="66" y="176"/>
                        <a:pt x="68" y="176"/>
                      </a:cubicBezTo>
                      <a:cubicBezTo>
                        <a:pt x="69" y="176"/>
                        <a:pt x="70" y="176"/>
                        <a:pt x="71" y="175"/>
                      </a:cubicBezTo>
                      <a:cubicBezTo>
                        <a:pt x="95" y="151"/>
                        <a:pt x="95" y="151"/>
                        <a:pt x="95" y="151"/>
                      </a:cubicBezTo>
                      <a:cubicBezTo>
                        <a:pt x="96" y="150"/>
                        <a:pt x="96" y="149"/>
                        <a:pt x="96" y="148"/>
                      </a:cubicBezTo>
                      <a:cubicBezTo>
                        <a:pt x="96" y="146"/>
                        <a:pt x="94" y="144"/>
                        <a:pt x="92" y="144"/>
                      </a:cubicBezTo>
                      <a:cubicBezTo>
                        <a:pt x="92" y="144"/>
                        <a:pt x="92" y="144"/>
                        <a:pt x="92" y="144"/>
                      </a:cubicBezTo>
                      <a:cubicBezTo>
                        <a:pt x="78" y="144"/>
                        <a:pt x="78" y="144"/>
                        <a:pt x="78" y="144"/>
                      </a:cubicBezTo>
                      <a:cubicBezTo>
                        <a:pt x="95" y="127"/>
                        <a:pt x="95" y="127"/>
                        <a:pt x="95" y="127"/>
                      </a:cubicBezTo>
                      <a:cubicBezTo>
                        <a:pt x="96" y="126"/>
                        <a:pt x="96" y="125"/>
                        <a:pt x="96" y="124"/>
                      </a:cubicBezTo>
                      <a:moveTo>
                        <a:pt x="152" y="41"/>
                      </a:moveTo>
                      <a:cubicBezTo>
                        <a:pt x="152" y="41"/>
                        <a:pt x="152" y="40"/>
                        <a:pt x="152" y="40"/>
                      </a:cubicBezTo>
                      <a:cubicBezTo>
                        <a:pt x="152" y="27"/>
                        <a:pt x="141" y="16"/>
                        <a:pt x="128" y="16"/>
                      </a:cubicBezTo>
                      <a:cubicBezTo>
                        <a:pt x="122" y="16"/>
                        <a:pt x="116" y="18"/>
                        <a:pt x="112" y="22"/>
                      </a:cubicBezTo>
                      <a:cubicBezTo>
                        <a:pt x="104" y="9"/>
                        <a:pt x="89" y="0"/>
                        <a:pt x="72" y="0"/>
                      </a:cubicBezTo>
                      <a:cubicBezTo>
                        <a:pt x="48" y="0"/>
                        <a:pt x="28" y="18"/>
                        <a:pt x="25" y="41"/>
                      </a:cubicBezTo>
                      <a:cubicBezTo>
                        <a:pt x="10" y="44"/>
                        <a:pt x="0" y="57"/>
                        <a:pt x="0" y="72"/>
                      </a:cubicBezTo>
                      <a:cubicBezTo>
                        <a:pt x="0" y="90"/>
                        <a:pt x="14" y="104"/>
                        <a:pt x="32" y="104"/>
                      </a:cubicBezTo>
                      <a:cubicBezTo>
                        <a:pt x="144" y="104"/>
                        <a:pt x="144" y="104"/>
                        <a:pt x="144" y="104"/>
                      </a:cubicBezTo>
                      <a:cubicBezTo>
                        <a:pt x="162" y="104"/>
                        <a:pt x="176" y="90"/>
                        <a:pt x="176" y="72"/>
                      </a:cubicBezTo>
                      <a:cubicBezTo>
                        <a:pt x="176" y="57"/>
                        <a:pt x="166" y="45"/>
                        <a:pt x="152" y="41"/>
                      </a:cubicBezTo>
                      <a:moveTo>
                        <a:pt x="144" y="96"/>
                      </a:moveTo>
                      <a:cubicBezTo>
                        <a:pt x="32" y="96"/>
                        <a:pt x="32" y="96"/>
                        <a:pt x="32" y="96"/>
                      </a:cubicBezTo>
                      <a:cubicBezTo>
                        <a:pt x="19" y="96"/>
                        <a:pt x="8" y="85"/>
                        <a:pt x="8" y="72"/>
                      </a:cubicBezTo>
                      <a:cubicBezTo>
                        <a:pt x="8" y="61"/>
                        <a:pt x="16" y="51"/>
                        <a:pt x="26" y="49"/>
                      </a:cubicBezTo>
                      <a:cubicBezTo>
                        <a:pt x="30" y="48"/>
                        <a:pt x="32" y="45"/>
                        <a:pt x="32" y="42"/>
                      </a:cubicBezTo>
                      <a:cubicBezTo>
                        <a:pt x="35" y="23"/>
                        <a:pt x="52" y="8"/>
                        <a:pt x="72" y="8"/>
                      </a:cubicBezTo>
                      <a:cubicBezTo>
                        <a:pt x="86" y="8"/>
                        <a:pt x="94" y="11"/>
                        <a:pt x="102" y="22"/>
                      </a:cubicBezTo>
                      <a:cubicBezTo>
                        <a:pt x="103" y="24"/>
                        <a:pt x="109" y="30"/>
                        <a:pt x="111" y="30"/>
                      </a:cubicBezTo>
                      <a:cubicBezTo>
                        <a:pt x="111" y="30"/>
                        <a:pt x="112" y="30"/>
                        <a:pt x="112" y="30"/>
                      </a:cubicBezTo>
                      <a:cubicBezTo>
                        <a:pt x="114" y="30"/>
                        <a:pt x="116" y="29"/>
                        <a:pt x="117" y="28"/>
                      </a:cubicBezTo>
                      <a:cubicBezTo>
                        <a:pt x="120" y="25"/>
                        <a:pt x="124" y="24"/>
                        <a:pt x="128" y="24"/>
                      </a:cubicBezTo>
                      <a:cubicBezTo>
                        <a:pt x="137" y="24"/>
                        <a:pt x="144" y="31"/>
                        <a:pt x="144" y="40"/>
                      </a:cubicBezTo>
                      <a:cubicBezTo>
                        <a:pt x="144" y="41"/>
                        <a:pt x="144" y="41"/>
                        <a:pt x="144" y="41"/>
                      </a:cubicBezTo>
                      <a:cubicBezTo>
                        <a:pt x="144" y="44"/>
                        <a:pt x="146" y="48"/>
                        <a:pt x="150" y="49"/>
                      </a:cubicBezTo>
                      <a:cubicBezTo>
                        <a:pt x="161" y="52"/>
                        <a:pt x="168" y="61"/>
                        <a:pt x="168" y="72"/>
                      </a:cubicBezTo>
                      <a:cubicBezTo>
                        <a:pt x="168" y="85"/>
                        <a:pt x="157" y="96"/>
                        <a:pt x="144" y="96"/>
                      </a:cubicBezTo>
                    </a:path>
                  </a:pathLst>
                </a:custGeom>
                <a:solidFill>
                  <a:schemeClr val="bg1"/>
                </a:solidFill>
                <a:ln>
                  <a:noFill/>
                </a:ln>
                <a:extLst/>
              </p:spPr>
              <p:txBody>
                <a:bodyPr anchor="ctr"/>
                <a:lstStyle/>
                <a:p>
                  <a:pPr algn="ctr"/>
                  <a:endParaRPr/>
                </a:p>
              </p:txBody>
            </p:sp>
          </p:grpSp>
        </p:grpSp>
        <p:grpSp>
          <p:nvGrpSpPr>
            <p:cNvPr id="13" name="Group 27"/>
            <p:cNvGrpSpPr/>
            <p:nvPr/>
          </p:nvGrpSpPr>
          <p:grpSpPr>
            <a:xfrm>
              <a:off x="3182640" y="2161419"/>
              <a:ext cx="563376" cy="563376"/>
              <a:chOff x="4243519" y="3052505"/>
              <a:chExt cx="751168" cy="751168"/>
            </a:xfrm>
          </p:grpSpPr>
          <p:sp>
            <p:nvSpPr>
              <p:cNvPr id="45" name="Oval 28"/>
              <p:cNvSpPr/>
              <p:nvPr/>
            </p:nvSpPr>
            <p:spPr>
              <a:xfrm>
                <a:off x="4243519" y="3052505"/>
                <a:ext cx="751168" cy="7511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6" name="Group 29"/>
              <p:cNvGrpSpPr/>
              <p:nvPr/>
            </p:nvGrpSpPr>
            <p:grpSpPr>
              <a:xfrm>
                <a:off x="4284021" y="3093007"/>
                <a:ext cx="670163" cy="670163"/>
                <a:chOff x="4622141" y="3293102"/>
                <a:chExt cx="558800" cy="558800"/>
              </a:xfrm>
            </p:grpSpPr>
            <p:sp>
              <p:nvSpPr>
                <p:cNvPr id="47" name="Oval 30"/>
                <p:cNvSpPr/>
                <p:nvPr/>
              </p:nvSpPr>
              <p:spPr>
                <a:xfrm>
                  <a:off x="4622141" y="3293102"/>
                  <a:ext cx="558800" cy="558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8" name="Freeform: Shape 31"/>
                <p:cNvSpPr>
                  <a:spLocks/>
                </p:cNvSpPr>
                <p:nvPr/>
              </p:nvSpPr>
              <p:spPr bwMode="auto">
                <a:xfrm>
                  <a:off x="4762374" y="3429000"/>
                  <a:ext cx="267815" cy="267815"/>
                </a:xfrm>
                <a:custGeom>
                  <a:avLst/>
                  <a:gdLst>
                    <a:gd name="T0" fmla="*/ 156 w 176"/>
                    <a:gd name="T1" fmla="*/ 0 h 176"/>
                    <a:gd name="T2" fmla="*/ 136 w 176"/>
                    <a:gd name="T3" fmla="*/ 20 h 176"/>
                    <a:gd name="T4" fmla="*/ 152 w 176"/>
                    <a:gd name="T5" fmla="*/ 40 h 176"/>
                    <a:gd name="T6" fmla="*/ 152 w 176"/>
                    <a:gd name="T7" fmla="*/ 84 h 176"/>
                    <a:gd name="T8" fmla="*/ 108 w 176"/>
                    <a:gd name="T9" fmla="*/ 84 h 176"/>
                    <a:gd name="T10" fmla="*/ 88 w 176"/>
                    <a:gd name="T11" fmla="*/ 68 h 176"/>
                    <a:gd name="T12" fmla="*/ 68 w 176"/>
                    <a:gd name="T13" fmla="*/ 84 h 176"/>
                    <a:gd name="T14" fmla="*/ 20 w 176"/>
                    <a:gd name="T15" fmla="*/ 84 h 176"/>
                    <a:gd name="T16" fmla="*/ 16 w 176"/>
                    <a:gd name="T17" fmla="*/ 88 h 176"/>
                    <a:gd name="T18" fmla="*/ 16 w 176"/>
                    <a:gd name="T19" fmla="*/ 136 h 176"/>
                    <a:gd name="T20" fmla="*/ 0 w 176"/>
                    <a:gd name="T21" fmla="*/ 156 h 176"/>
                    <a:gd name="T22" fmla="*/ 20 w 176"/>
                    <a:gd name="T23" fmla="*/ 176 h 176"/>
                    <a:gd name="T24" fmla="*/ 40 w 176"/>
                    <a:gd name="T25" fmla="*/ 156 h 176"/>
                    <a:gd name="T26" fmla="*/ 24 w 176"/>
                    <a:gd name="T27" fmla="*/ 136 h 176"/>
                    <a:gd name="T28" fmla="*/ 24 w 176"/>
                    <a:gd name="T29" fmla="*/ 92 h 176"/>
                    <a:gd name="T30" fmla="*/ 68 w 176"/>
                    <a:gd name="T31" fmla="*/ 92 h 176"/>
                    <a:gd name="T32" fmla="*/ 88 w 176"/>
                    <a:gd name="T33" fmla="*/ 108 h 176"/>
                    <a:gd name="T34" fmla="*/ 108 w 176"/>
                    <a:gd name="T35" fmla="*/ 92 h 176"/>
                    <a:gd name="T36" fmla="*/ 156 w 176"/>
                    <a:gd name="T37" fmla="*/ 92 h 176"/>
                    <a:gd name="T38" fmla="*/ 160 w 176"/>
                    <a:gd name="T39" fmla="*/ 88 h 176"/>
                    <a:gd name="T40" fmla="*/ 160 w 176"/>
                    <a:gd name="T41" fmla="*/ 40 h 176"/>
                    <a:gd name="T42" fmla="*/ 176 w 176"/>
                    <a:gd name="T43" fmla="*/ 20 h 176"/>
                    <a:gd name="T44" fmla="*/ 156 w 176"/>
                    <a:gd name="T45" fmla="*/ 0 h 176"/>
                    <a:gd name="T46" fmla="*/ 32 w 176"/>
                    <a:gd name="T47" fmla="*/ 156 h 176"/>
                    <a:gd name="T48" fmla="*/ 20 w 176"/>
                    <a:gd name="T49" fmla="*/ 168 h 176"/>
                    <a:gd name="T50" fmla="*/ 8 w 176"/>
                    <a:gd name="T51" fmla="*/ 156 h 176"/>
                    <a:gd name="T52" fmla="*/ 20 w 176"/>
                    <a:gd name="T53" fmla="*/ 144 h 176"/>
                    <a:gd name="T54" fmla="*/ 32 w 176"/>
                    <a:gd name="T55" fmla="*/ 156 h 176"/>
                    <a:gd name="T56" fmla="*/ 88 w 176"/>
                    <a:gd name="T57" fmla="*/ 100 h 176"/>
                    <a:gd name="T58" fmla="*/ 76 w 176"/>
                    <a:gd name="T59" fmla="*/ 88 h 176"/>
                    <a:gd name="T60" fmla="*/ 88 w 176"/>
                    <a:gd name="T61" fmla="*/ 76 h 176"/>
                    <a:gd name="T62" fmla="*/ 100 w 176"/>
                    <a:gd name="T63" fmla="*/ 88 h 176"/>
                    <a:gd name="T64" fmla="*/ 88 w 176"/>
                    <a:gd name="T65" fmla="*/ 100 h 176"/>
                    <a:gd name="T66" fmla="*/ 156 w 176"/>
                    <a:gd name="T67" fmla="*/ 32 h 176"/>
                    <a:gd name="T68" fmla="*/ 144 w 176"/>
                    <a:gd name="T69" fmla="*/ 20 h 176"/>
                    <a:gd name="T70" fmla="*/ 156 w 176"/>
                    <a:gd name="T71" fmla="*/ 8 h 176"/>
                    <a:gd name="T72" fmla="*/ 168 w 176"/>
                    <a:gd name="T73" fmla="*/ 20 h 176"/>
                    <a:gd name="T74" fmla="*/ 156 w 176"/>
                    <a:gd name="T7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156" y="0"/>
                      </a:moveTo>
                      <a:cubicBezTo>
                        <a:pt x="145" y="0"/>
                        <a:pt x="136" y="9"/>
                        <a:pt x="136" y="20"/>
                      </a:cubicBezTo>
                      <a:cubicBezTo>
                        <a:pt x="136" y="30"/>
                        <a:pt x="143" y="38"/>
                        <a:pt x="152" y="40"/>
                      </a:cubicBezTo>
                      <a:cubicBezTo>
                        <a:pt x="152" y="84"/>
                        <a:pt x="152" y="84"/>
                        <a:pt x="152" y="84"/>
                      </a:cubicBezTo>
                      <a:cubicBezTo>
                        <a:pt x="108" y="84"/>
                        <a:pt x="108" y="84"/>
                        <a:pt x="108" y="84"/>
                      </a:cubicBezTo>
                      <a:cubicBezTo>
                        <a:pt x="106" y="75"/>
                        <a:pt x="98" y="68"/>
                        <a:pt x="88" y="68"/>
                      </a:cubicBezTo>
                      <a:cubicBezTo>
                        <a:pt x="78" y="68"/>
                        <a:pt x="70" y="75"/>
                        <a:pt x="68" y="84"/>
                      </a:cubicBezTo>
                      <a:cubicBezTo>
                        <a:pt x="20" y="84"/>
                        <a:pt x="20" y="84"/>
                        <a:pt x="20" y="84"/>
                      </a:cubicBezTo>
                      <a:cubicBezTo>
                        <a:pt x="18" y="84"/>
                        <a:pt x="16" y="86"/>
                        <a:pt x="16" y="88"/>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3" y="138"/>
                        <a:pt x="24" y="136"/>
                      </a:cubicBezTo>
                      <a:cubicBezTo>
                        <a:pt x="24" y="92"/>
                        <a:pt x="24" y="92"/>
                        <a:pt x="24" y="92"/>
                      </a:cubicBezTo>
                      <a:cubicBezTo>
                        <a:pt x="68" y="92"/>
                        <a:pt x="68" y="92"/>
                        <a:pt x="68" y="92"/>
                      </a:cubicBezTo>
                      <a:cubicBezTo>
                        <a:pt x="70" y="101"/>
                        <a:pt x="78" y="108"/>
                        <a:pt x="88" y="108"/>
                      </a:cubicBezTo>
                      <a:cubicBezTo>
                        <a:pt x="98" y="108"/>
                        <a:pt x="106" y="101"/>
                        <a:pt x="108" y="92"/>
                      </a:cubicBezTo>
                      <a:cubicBezTo>
                        <a:pt x="156" y="92"/>
                        <a:pt x="156" y="92"/>
                        <a:pt x="156" y="92"/>
                      </a:cubicBezTo>
                      <a:cubicBezTo>
                        <a:pt x="158" y="92"/>
                        <a:pt x="160" y="90"/>
                        <a:pt x="160" y="88"/>
                      </a:cubicBezTo>
                      <a:cubicBezTo>
                        <a:pt x="160" y="40"/>
                        <a:pt x="160" y="40"/>
                        <a:pt x="160" y="40"/>
                      </a:cubicBezTo>
                      <a:cubicBezTo>
                        <a:pt x="169" y="38"/>
                        <a:pt x="176" y="30"/>
                        <a:pt x="176" y="20"/>
                      </a:cubicBezTo>
                      <a:cubicBezTo>
                        <a:pt x="176" y="9"/>
                        <a:pt x="167" y="0"/>
                        <a:pt x="156" y="0"/>
                      </a:cubicBezTo>
                      <a:moveTo>
                        <a:pt x="32" y="156"/>
                      </a:moveTo>
                      <a:cubicBezTo>
                        <a:pt x="32" y="163"/>
                        <a:pt x="27" y="168"/>
                        <a:pt x="20" y="168"/>
                      </a:cubicBezTo>
                      <a:cubicBezTo>
                        <a:pt x="13" y="168"/>
                        <a:pt x="8" y="163"/>
                        <a:pt x="8" y="156"/>
                      </a:cubicBezTo>
                      <a:cubicBezTo>
                        <a:pt x="8" y="149"/>
                        <a:pt x="13" y="144"/>
                        <a:pt x="20" y="144"/>
                      </a:cubicBezTo>
                      <a:cubicBezTo>
                        <a:pt x="27" y="144"/>
                        <a:pt x="32" y="149"/>
                        <a:pt x="32" y="156"/>
                      </a:cubicBezTo>
                      <a:moveTo>
                        <a:pt x="88" y="100"/>
                      </a:moveTo>
                      <a:cubicBezTo>
                        <a:pt x="81" y="100"/>
                        <a:pt x="76" y="95"/>
                        <a:pt x="76" y="88"/>
                      </a:cubicBezTo>
                      <a:cubicBezTo>
                        <a:pt x="76" y="81"/>
                        <a:pt x="81" y="76"/>
                        <a:pt x="88" y="76"/>
                      </a:cubicBezTo>
                      <a:cubicBezTo>
                        <a:pt x="95" y="76"/>
                        <a:pt x="100" y="81"/>
                        <a:pt x="100" y="88"/>
                      </a:cubicBezTo>
                      <a:cubicBezTo>
                        <a:pt x="100" y="95"/>
                        <a:pt x="95" y="100"/>
                        <a:pt x="88" y="100"/>
                      </a:cubicBezTo>
                      <a:moveTo>
                        <a:pt x="156" y="32"/>
                      </a:moveTo>
                      <a:cubicBezTo>
                        <a:pt x="149" y="32"/>
                        <a:pt x="144" y="27"/>
                        <a:pt x="144" y="20"/>
                      </a:cubicBezTo>
                      <a:cubicBezTo>
                        <a:pt x="144" y="13"/>
                        <a:pt x="149" y="8"/>
                        <a:pt x="156" y="8"/>
                      </a:cubicBezTo>
                      <a:cubicBezTo>
                        <a:pt x="163" y="8"/>
                        <a:pt x="168" y="13"/>
                        <a:pt x="168" y="20"/>
                      </a:cubicBezTo>
                      <a:cubicBezTo>
                        <a:pt x="168" y="27"/>
                        <a:pt x="163" y="32"/>
                        <a:pt x="156" y="32"/>
                      </a:cubicBezTo>
                    </a:path>
                  </a:pathLst>
                </a:custGeom>
                <a:solidFill>
                  <a:schemeClr val="bg1"/>
                </a:solidFill>
                <a:ln>
                  <a:noFill/>
                </a:ln>
                <a:extLst/>
              </p:spPr>
              <p:txBody>
                <a:bodyPr anchor="ctr"/>
                <a:lstStyle/>
                <a:p>
                  <a:pPr algn="ctr"/>
                  <a:endParaRPr/>
                </a:p>
              </p:txBody>
            </p:sp>
          </p:grpSp>
        </p:grpSp>
        <p:grpSp>
          <p:nvGrpSpPr>
            <p:cNvPr id="14" name="Group 32"/>
            <p:cNvGrpSpPr/>
            <p:nvPr/>
          </p:nvGrpSpPr>
          <p:grpSpPr>
            <a:xfrm>
              <a:off x="5436271" y="2191795"/>
              <a:ext cx="502622" cy="502622"/>
              <a:chOff x="7103113" y="3293102"/>
              <a:chExt cx="558800" cy="558800"/>
            </a:xfrm>
          </p:grpSpPr>
          <p:sp>
            <p:nvSpPr>
              <p:cNvPr id="43" name="Oval 33"/>
              <p:cNvSpPr/>
              <p:nvPr/>
            </p:nvSpPr>
            <p:spPr>
              <a:xfrm>
                <a:off x="7103113" y="3293102"/>
                <a:ext cx="558800" cy="558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Freeform: Shape 34"/>
              <p:cNvSpPr>
                <a:spLocks/>
              </p:cNvSpPr>
              <p:nvPr/>
            </p:nvSpPr>
            <p:spPr bwMode="auto">
              <a:xfrm>
                <a:off x="7248606" y="3438595"/>
                <a:ext cx="267815" cy="267815"/>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bg1"/>
              </a:solidFill>
              <a:ln>
                <a:noFill/>
              </a:ln>
              <a:extLst/>
            </p:spPr>
            <p:txBody>
              <a:bodyPr anchor="ctr"/>
              <a:lstStyle/>
              <a:p>
                <a:pPr algn="ctr"/>
                <a:endParaRPr/>
              </a:p>
            </p:txBody>
          </p:sp>
        </p:grpSp>
        <p:grpSp>
          <p:nvGrpSpPr>
            <p:cNvPr id="15" name="Group 35"/>
            <p:cNvGrpSpPr/>
            <p:nvPr/>
          </p:nvGrpSpPr>
          <p:grpSpPr>
            <a:xfrm>
              <a:off x="6303927" y="2969769"/>
              <a:ext cx="502622" cy="502622"/>
              <a:chOff x="8052323" y="4169373"/>
              <a:chExt cx="558800" cy="558800"/>
            </a:xfrm>
          </p:grpSpPr>
          <p:sp>
            <p:nvSpPr>
              <p:cNvPr id="41" name="Oval 36"/>
              <p:cNvSpPr/>
              <p:nvPr/>
            </p:nvSpPr>
            <p:spPr>
              <a:xfrm>
                <a:off x="8052323" y="4169373"/>
                <a:ext cx="558800" cy="558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Freeform: Shape 37"/>
              <p:cNvSpPr>
                <a:spLocks/>
              </p:cNvSpPr>
              <p:nvPr/>
            </p:nvSpPr>
            <p:spPr bwMode="auto">
              <a:xfrm>
                <a:off x="8209059" y="4304822"/>
                <a:ext cx="245327" cy="279503"/>
              </a:xfrm>
              <a:custGeom>
                <a:avLst/>
                <a:gdLst>
                  <a:gd name="T0" fmla="*/ 152 w 304"/>
                  <a:gd name="T1" fmla="*/ 0 h 347"/>
                  <a:gd name="T2" fmla="*/ 0 w 304"/>
                  <a:gd name="T3" fmla="*/ 71 h 347"/>
                  <a:gd name="T4" fmla="*/ 0 w 304"/>
                  <a:gd name="T5" fmla="*/ 277 h 347"/>
                  <a:gd name="T6" fmla="*/ 152 w 304"/>
                  <a:gd name="T7" fmla="*/ 347 h 347"/>
                  <a:gd name="T8" fmla="*/ 304 w 304"/>
                  <a:gd name="T9" fmla="*/ 277 h 347"/>
                  <a:gd name="T10" fmla="*/ 304 w 304"/>
                  <a:gd name="T11" fmla="*/ 71 h 347"/>
                  <a:gd name="T12" fmla="*/ 152 w 304"/>
                  <a:gd name="T13" fmla="*/ 0 h 347"/>
                  <a:gd name="T14" fmla="*/ 282 w 304"/>
                  <a:gd name="T15" fmla="*/ 277 h 347"/>
                  <a:gd name="T16" fmla="*/ 152 w 304"/>
                  <a:gd name="T17" fmla="*/ 326 h 347"/>
                  <a:gd name="T18" fmla="*/ 22 w 304"/>
                  <a:gd name="T19" fmla="*/ 277 h 347"/>
                  <a:gd name="T20" fmla="*/ 22 w 304"/>
                  <a:gd name="T21" fmla="*/ 236 h 347"/>
                  <a:gd name="T22" fmla="*/ 152 w 304"/>
                  <a:gd name="T23" fmla="*/ 271 h 347"/>
                  <a:gd name="T24" fmla="*/ 282 w 304"/>
                  <a:gd name="T25" fmla="*/ 236 h 347"/>
                  <a:gd name="T26" fmla="*/ 282 w 304"/>
                  <a:gd name="T27" fmla="*/ 277 h 347"/>
                  <a:gd name="T28" fmla="*/ 282 w 304"/>
                  <a:gd name="T29" fmla="*/ 212 h 347"/>
                  <a:gd name="T30" fmla="*/ 282 w 304"/>
                  <a:gd name="T31" fmla="*/ 212 h 347"/>
                  <a:gd name="T32" fmla="*/ 282 w 304"/>
                  <a:gd name="T33" fmla="*/ 212 h 347"/>
                  <a:gd name="T34" fmla="*/ 152 w 304"/>
                  <a:gd name="T35" fmla="*/ 261 h 347"/>
                  <a:gd name="T36" fmla="*/ 22 w 304"/>
                  <a:gd name="T37" fmla="*/ 212 h 347"/>
                  <a:gd name="T38" fmla="*/ 22 w 304"/>
                  <a:gd name="T39" fmla="*/ 212 h 347"/>
                  <a:gd name="T40" fmla="*/ 22 w 304"/>
                  <a:gd name="T41" fmla="*/ 212 h 347"/>
                  <a:gd name="T42" fmla="*/ 22 w 304"/>
                  <a:gd name="T43" fmla="*/ 171 h 347"/>
                  <a:gd name="T44" fmla="*/ 152 w 304"/>
                  <a:gd name="T45" fmla="*/ 206 h 347"/>
                  <a:gd name="T46" fmla="*/ 282 w 304"/>
                  <a:gd name="T47" fmla="*/ 171 h 347"/>
                  <a:gd name="T48" fmla="*/ 282 w 304"/>
                  <a:gd name="T49" fmla="*/ 212 h 347"/>
                  <a:gd name="T50" fmla="*/ 282 w 304"/>
                  <a:gd name="T51" fmla="*/ 147 h 347"/>
                  <a:gd name="T52" fmla="*/ 282 w 304"/>
                  <a:gd name="T53" fmla="*/ 147 h 347"/>
                  <a:gd name="T54" fmla="*/ 282 w 304"/>
                  <a:gd name="T55" fmla="*/ 147 h 347"/>
                  <a:gd name="T56" fmla="*/ 152 w 304"/>
                  <a:gd name="T57" fmla="*/ 195 h 347"/>
                  <a:gd name="T58" fmla="*/ 22 w 304"/>
                  <a:gd name="T59" fmla="*/ 147 h 347"/>
                  <a:gd name="T60" fmla="*/ 22 w 304"/>
                  <a:gd name="T61" fmla="*/ 147 h 347"/>
                  <a:gd name="T62" fmla="*/ 22 w 304"/>
                  <a:gd name="T63" fmla="*/ 147 h 347"/>
                  <a:gd name="T64" fmla="*/ 22 w 304"/>
                  <a:gd name="T65" fmla="*/ 109 h 347"/>
                  <a:gd name="T66" fmla="*/ 152 w 304"/>
                  <a:gd name="T67" fmla="*/ 141 h 347"/>
                  <a:gd name="T68" fmla="*/ 282 w 304"/>
                  <a:gd name="T69" fmla="*/ 109 h 347"/>
                  <a:gd name="T70" fmla="*/ 282 w 304"/>
                  <a:gd name="T71" fmla="*/ 147 h 347"/>
                  <a:gd name="T72" fmla="*/ 152 w 304"/>
                  <a:gd name="T73" fmla="*/ 119 h 347"/>
                  <a:gd name="T74" fmla="*/ 22 w 304"/>
                  <a:gd name="T75" fmla="*/ 71 h 347"/>
                  <a:gd name="T76" fmla="*/ 152 w 304"/>
                  <a:gd name="T77" fmla="*/ 22 h 347"/>
                  <a:gd name="T78" fmla="*/ 282 w 304"/>
                  <a:gd name="T79" fmla="*/ 71 h 347"/>
                  <a:gd name="T80" fmla="*/ 152 w 304"/>
                  <a:gd name="T81"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4" h="347">
                    <a:moveTo>
                      <a:pt x="152" y="0"/>
                    </a:moveTo>
                    <a:cubicBezTo>
                      <a:pt x="79" y="0"/>
                      <a:pt x="0" y="22"/>
                      <a:pt x="0" y="71"/>
                    </a:cubicBezTo>
                    <a:cubicBezTo>
                      <a:pt x="0" y="277"/>
                      <a:pt x="0" y="277"/>
                      <a:pt x="0" y="277"/>
                    </a:cubicBezTo>
                    <a:cubicBezTo>
                      <a:pt x="0" y="325"/>
                      <a:pt x="79" y="347"/>
                      <a:pt x="152" y="347"/>
                    </a:cubicBezTo>
                    <a:cubicBezTo>
                      <a:pt x="225" y="347"/>
                      <a:pt x="304" y="325"/>
                      <a:pt x="304" y="277"/>
                    </a:cubicBezTo>
                    <a:cubicBezTo>
                      <a:pt x="304" y="71"/>
                      <a:pt x="304" y="71"/>
                      <a:pt x="304" y="71"/>
                    </a:cubicBezTo>
                    <a:cubicBezTo>
                      <a:pt x="304" y="22"/>
                      <a:pt x="225" y="0"/>
                      <a:pt x="152" y="0"/>
                    </a:cubicBezTo>
                    <a:close/>
                    <a:moveTo>
                      <a:pt x="282" y="277"/>
                    </a:moveTo>
                    <a:cubicBezTo>
                      <a:pt x="282" y="304"/>
                      <a:pt x="224" y="326"/>
                      <a:pt x="152" y="326"/>
                    </a:cubicBezTo>
                    <a:cubicBezTo>
                      <a:pt x="80" y="326"/>
                      <a:pt x="22" y="304"/>
                      <a:pt x="22" y="277"/>
                    </a:cubicBezTo>
                    <a:cubicBezTo>
                      <a:pt x="22" y="236"/>
                      <a:pt x="22" y="236"/>
                      <a:pt x="22" y="236"/>
                    </a:cubicBezTo>
                    <a:cubicBezTo>
                      <a:pt x="44" y="259"/>
                      <a:pt x="98" y="271"/>
                      <a:pt x="152" y="271"/>
                    </a:cubicBezTo>
                    <a:cubicBezTo>
                      <a:pt x="206" y="271"/>
                      <a:pt x="260" y="259"/>
                      <a:pt x="282" y="236"/>
                    </a:cubicBezTo>
                    <a:lnTo>
                      <a:pt x="282" y="277"/>
                    </a:lnTo>
                    <a:close/>
                    <a:moveTo>
                      <a:pt x="282" y="212"/>
                    </a:moveTo>
                    <a:cubicBezTo>
                      <a:pt x="282" y="212"/>
                      <a:pt x="282" y="212"/>
                      <a:pt x="282" y="212"/>
                    </a:cubicBezTo>
                    <a:cubicBezTo>
                      <a:pt x="282" y="212"/>
                      <a:pt x="282" y="212"/>
                      <a:pt x="282" y="212"/>
                    </a:cubicBezTo>
                    <a:cubicBezTo>
                      <a:pt x="282" y="239"/>
                      <a:pt x="224" y="261"/>
                      <a:pt x="152" y="261"/>
                    </a:cubicBezTo>
                    <a:cubicBezTo>
                      <a:pt x="80" y="261"/>
                      <a:pt x="22" y="239"/>
                      <a:pt x="22" y="212"/>
                    </a:cubicBezTo>
                    <a:cubicBezTo>
                      <a:pt x="22" y="212"/>
                      <a:pt x="22" y="212"/>
                      <a:pt x="22" y="212"/>
                    </a:cubicBezTo>
                    <a:cubicBezTo>
                      <a:pt x="22" y="212"/>
                      <a:pt x="22" y="212"/>
                      <a:pt x="22" y="212"/>
                    </a:cubicBezTo>
                    <a:cubicBezTo>
                      <a:pt x="22" y="171"/>
                      <a:pt x="22" y="171"/>
                      <a:pt x="22" y="171"/>
                    </a:cubicBezTo>
                    <a:cubicBezTo>
                      <a:pt x="44" y="194"/>
                      <a:pt x="98" y="206"/>
                      <a:pt x="152" y="206"/>
                    </a:cubicBezTo>
                    <a:cubicBezTo>
                      <a:pt x="206" y="206"/>
                      <a:pt x="260" y="194"/>
                      <a:pt x="282" y="171"/>
                    </a:cubicBezTo>
                    <a:lnTo>
                      <a:pt x="282" y="212"/>
                    </a:lnTo>
                    <a:close/>
                    <a:moveTo>
                      <a:pt x="282" y="147"/>
                    </a:moveTo>
                    <a:cubicBezTo>
                      <a:pt x="282" y="147"/>
                      <a:pt x="282" y="147"/>
                      <a:pt x="282" y="147"/>
                    </a:cubicBezTo>
                    <a:cubicBezTo>
                      <a:pt x="282" y="147"/>
                      <a:pt x="282" y="147"/>
                      <a:pt x="282" y="147"/>
                    </a:cubicBezTo>
                    <a:cubicBezTo>
                      <a:pt x="282" y="174"/>
                      <a:pt x="224" y="195"/>
                      <a:pt x="152" y="195"/>
                    </a:cubicBezTo>
                    <a:cubicBezTo>
                      <a:pt x="80" y="195"/>
                      <a:pt x="22" y="174"/>
                      <a:pt x="22" y="147"/>
                    </a:cubicBezTo>
                    <a:cubicBezTo>
                      <a:pt x="22" y="147"/>
                      <a:pt x="22" y="147"/>
                      <a:pt x="22" y="147"/>
                    </a:cubicBezTo>
                    <a:cubicBezTo>
                      <a:pt x="22" y="147"/>
                      <a:pt x="22" y="147"/>
                      <a:pt x="22" y="147"/>
                    </a:cubicBezTo>
                    <a:cubicBezTo>
                      <a:pt x="22" y="109"/>
                      <a:pt x="22" y="109"/>
                      <a:pt x="22" y="109"/>
                    </a:cubicBezTo>
                    <a:cubicBezTo>
                      <a:pt x="50" y="131"/>
                      <a:pt x="102" y="141"/>
                      <a:pt x="152" y="141"/>
                    </a:cubicBezTo>
                    <a:cubicBezTo>
                      <a:pt x="202" y="141"/>
                      <a:pt x="254" y="131"/>
                      <a:pt x="282" y="109"/>
                    </a:cubicBezTo>
                    <a:lnTo>
                      <a:pt x="282" y="147"/>
                    </a:lnTo>
                    <a:close/>
                    <a:moveTo>
                      <a:pt x="152" y="119"/>
                    </a:moveTo>
                    <a:cubicBezTo>
                      <a:pt x="80" y="119"/>
                      <a:pt x="22" y="98"/>
                      <a:pt x="22" y="71"/>
                    </a:cubicBezTo>
                    <a:cubicBezTo>
                      <a:pt x="22" y="44"/>
                      <a:pt x="80" y="22"/>
                      <a:pt x="152" y="22"/>
                    </a:cubicBezTo>
                    <a:cubicBezTo>
                      <a:pt x="224" y="22"/>
                      <a:pt x="282" y="44"/>
                      <a:pt x="282" y="71"/>
                    </a:cubicBezTo>
                    <a:cubicBezTo>
                      <a:pt x="282" y="98"/>
                      <a:pt x="224" y="119"/>
                      <a:pt x="152" y="119"/>
                    </a:cubicBezTo>
                    <a:close/>
                  </a:path>
                </a:pathLst>
              </a:custGeom>
              <a:solidFill>
                <a:schemeClr val="bg1"/>
              </a:solidFill>
              <a:ln>
                <a:noFill/>
              </a:ln>
              <a:extLst/>
            </p:spPr>
            <p:txBody>
              <a:bodyPr anchor="ctr"/>
              <a:lstStyle/>
              <a:p>
                <a:pPr algn="ctr"/>
                <a:endParaRPr/>
              </a:p>
            </p:txBody>
          </p:sp>
        </p:grpSp>
        <p:sp>
          <p:nvSpPr>
            <p:cNvPr id="16" name="Oval 38"/>
            <p:cNvSpPr/>
            <p:nvPr/>
          </p:nvSpPr>
          <p:spPr>
            <a:xfrm>
              <a:off x="4261365" y="1865451"/>
              <a:ext cx="563376" cy="5633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7" name="Group 39"/>
            <p:cNvGrpSpPr/>
            <p:nvPr/>
          </p:nvGrpSpPr>
          <p:grpSpPr>
            <a:xfrm>
              <a:off x="4291741" y="1892922"/>
              <a:ext cx="502622" cy="502622"/>
              <a:chOff x="5854236" y="2976687"/>
              <a:chExt cx="558800" cy="558800"/>
            </a:xfrm>
          </p:grpSpPr>
          <p:sp>
            <p:nvSpPr>
              <p:cNvPr id="39" name="Oval 40"/>
              <p:cNvSpPr/>
              <p:nvPr/>
            </p:nvSpPr>
            <p:spPr>
              <a:xfrm>
                <a:off x="5854236" y="2976687"/>
                <a:ext cx="558800" cy="55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Freeform: Shape 41"/>
              <p:cNvSpPr>
                <a:spLocks/>
              </p:cNvSpPr>
              <p:nvPr/>
            </p:nvSpPr>
            <p:spPr bwMode="auto">
              <a:xfrm>
                <a:off x="5981782" y="3104233"/>
                <a:ext cx="303709" cy="303709"/>
              </a:xfrm>
              <a:custGeom>
                <a:avLst/>
                <a:gdLst>
                  <a:gd name="T0" fmla="*/ 44 w 176"/>
                  <a:gd name="T1" fmla="*/ 132 h 176"/>
                  <a:gd name="T2" fmla="*/ 78 w 176"/>
                  <a:gd name="T3" fmla="*/ 126 h 176"/>
                  <a:gd name="T4" fmla="*/ 170 w 176"/>
                  <a:gd name="T5" fmla="*/ 34 h 176"/>
                  <a:gd name="T6" fmla="*/ 176 w 176"/>
                  <a:gd name="T7" fmla="*/ 20 h 176"/>
                  <a:gd name="T8" fmla="*/ 156 w 176"/>
                  <a:gd name="T9" fmla="*/ 0 h 176"/>
                  <a:gd name="T10" fmla="*/ 142 w 176"/>
                  <a:gd name="T11" fmla="*/ 6 h 176"/>
                  <a:gd name="T12" fmla="*/ 50 w 176"/>
                  <a:gd name="T13" fmla="*/ 98 h 176"/>
                  <a:gd name="T14" fmla="*/ 44 w 176"/>
                  <a:gd name="T15" fmla="*/ 132 h 176"/>
                  <a:gd name="T16" fmla="*/ 148 w 176"/>
                  <a:gd name="T17" fmla="*/ 12 h 176"/>
                  <a:gd name="T18" fmla="*/ 156 w 176"/>
                  <a:gd name="T19" fmla="*/ 8 h 176"/>
                  <a:gd name="T20" fmla="*/ 168 w 176"/>
                  <a:gd name="T21" fmla="*/ 20 h 176"/>
                  <a:gd name="T22" fmla="*/ 164 w 176"/>
                  <a:gd name="T23" fmla="*/ 28 h 176"/>
                  <a:gd name="T24" fmla="*/ 159 w 176"/>
                  <a:gd name="T25" fmla="*/ 34 h 176"/>
                  <a:gd name="T26" fmla="*/ 142 w 176"/>
                  <a:gd name="T27" fmla="*/ 17 h 176"/>
                  <a:gd name="T28" fmla="*/ 148 w 176"/>
                  <a:gd name="T29" fmla="*/ 12 h 176"/>
                  <a:gd name="T30" fmla="*/ 137 w 176"/>
                  <a:gd name="T31" fmla="*/ 22 h 176"/>
                  <a:gd name="T32" fmla="*/ 154 w 176"/>
                  <a:gd name="T33" fmla="*/ 39 h 176"/>
                  <a:gd name="T34" fmla="*/ 80 w 176"/>
                  <a:gd name="T35" fmla="*/ 113 h 176"/>
                  <a:gd name="T36" fmla="*/ 80 w 176"/>
                  <a:gd name="T37" fmla="*/ 96 h 176"/>
                  <a:gd name="T38" fmla="*/ 63 w 176"/>
                  <a:gd name="T39" fmla="*/ 96 h 176"/>
                  <a:gd name="T40" fmla="*/ 137 w 176"/>
                  <a:gd name="T41" fmla="*/ 22 h 176"/>
                  <a:gd name="T42" fmla="*/ 57 w 176"/>
                  <a:gd name="T43" fmla="*/ 104 h 176"/>
                  <a:gd name="T44" fmla="*/ 72 w 176"/>
                  <a:gd name="T45" fmla="*/ 104 h 176"/>
                  <a:gd name="T46" fmla="*/ 72 w 176"/>
                  <a:gd name="T47" fmla="*/ 119 h 176"/>
                  <a:gd name="T48" fmla="*/ 54 w 176"/>
                  <a:gd name="T49" fmla="*/ 122 h 176"/>
                  <a:gd name="T50" fmla="*/ 57 w 176"/>
                  <a:gd name="T51" fmla="*/ 104 h 176"/>
                  <a:gd name="T52" fmla="*/ 172 w 176"/>
                  <a:gd name="T53" fmla="*/ 60 h 176"/>
                  <a:gd name="T54" fmla="*/ 168 w 176"/>
                  <a:gd name="T55" fmla="*/ 64 h 176"/>
                  <a:gd name="T56" fmla="*/ 168 w 176"/>
                  <a:gd name="T57" fmla="*/ 152 h 176"/>
                  <a:gd name="T58" fmla="*/ 152 w 176"/>
                  <a:gd name="T59" fmla="*/ 168 h 176"/>
                  <a:gd name="T60" fmla="*/ 24 w 176"/>
                  <a:gd name="T61" fmla="*/ 168 h 176"/>
                  <a:gd name="T62" fmla="*/ 8 w 176"/>
                  <a:gd name="T63" fmla="*/ 152 h 176"/>
                  <a:gd name="T64" fmla="*/ 8 w 176"/>
                  <a:gd name="T65" fmla="*/ 24 h 176"/>
                  <a:gd name="T66" fmla="*/ 24 w 176"/>
                  <a:gd name="T67" fmla="*/ 8 h 176"/>
                  <a:gd name="T68" fmla="*/ 112 w 176"/>
                  <a:gd name="T69" fmla="*/ 8 h 176"/>
                  <a:gd name="T70" fmla="*/ 116 w 176"/>
                  <a:gd name="T71" fmla="*/ 4 h 176"/>
                  <a:gd name="T72" fmla="*/ 112 w 176"/>
                  <a:gd name="T73" fmla="*/ 0 h 176"/>
                  <a:gd name="T74" fmla="*/ 24 w 176"/>
                  <a:gd name="T75" fmla="*/ 0 h 176"/>
                  <a:gd name="T76" fmla="*/ 0 w 176"/>
                  <a:gd name="T77" fmla="*/ 24 h 176"/>
                  <a:gd name="T78" fmla="*/ 0 w 176"/>
                  <a:gd name="T79" fmla="*/ 152 h 176"/>
                  <a:gd name="T80" fmla="*/ 24 w 176"/>
                  <a:gd name="T81" fmla="*/ 176 h 176"/>
                  <a:gd name="T82" fmla="*/ 152 w 176"/>
                  <a:gd name="T83" fmla="*/ 176 h 176"/>
                  <a:gd name="T84" fmla="*/ 176 w 176"/>
                  <a:gd name="T85" fmla="*/ 152 h 176"/>
                  <a:gd name="T86" fmla="*/ 176 w 176"/>
                  <a:gd name="T87" fmla="*/ 64 h 176"/>
                  <a:gd name="T88" fmla="*/ 172 w 176"/>
                  <a:gd name="T89"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44" y="132"/>
                    </a:moveTo>
                    <a:cubicBezTo>
                      <a:pt x="78" y="126"/>
                      <a:pt x="78" y="126"/>
                      <a:pt x="78" y="126"/>
                    </a:cubicBezTo>
                    <a:cubicBezTo>
                      <a:pt x="170" y="34"/>
                      <a:pt x="170" y="34"/>
                      <a:pt x="170" y="34"/>
                    </a:cubicBezTo>
                    <a:cubicBezTo>
                      <a:pt x="174" y="31"/>
                      <a:pt x="176" y="26"/>
                      <a:pt x="176" y="20"/>
                    </a:cubicBezTo>
                    <a:cubicBezTo>
                      <a:pt x="176" y="9"/>
                      <a:pt x="167" y="0"/>
                      <a:pt x="156" y="0"/>
                    </a:cubicBezTo>
                    <a:cubicBezTo>
                      <a:pt x="150" y="0"/>
                      <a:pt x="145" y="2"/>
                      <a:pt x="142" y="6"/>
                    </a:cubicBezTo>
                    <a:cubicBezTo>
                      <a:pt x="50" y="98"/>
                      <a:pt x="50" y="98"/>
                      <a:pt x="50" y="98"/>
                    </a:cubicBezTo>
                    <a:lnTo>
                      <a:pt x="44" y="132"/>
                    </a:lnTo>
                    <a:close/>
                    <a:moveTo>
                      <a:pt x="148" y="12"/>
                    </a:moveTo>
                    <a:cubicBezTo>
                      <a:pt x="150" y="9"/>
                      <a:pt x="153" y="8"/>
                      <a:pt x="156" y="8"/>
                    </a:cubicBezTo>
                    <a:cubicBezTo>
                      <a:pt x="163" y="8"/>
                      <a:pt x="168" y="13"/>
                      <a:pt x="168" y="20"/>
                    </a:cubicBezTo>
                    <a:cubicBezTo>
                      <a:pt x="168" y="23"/>
                      <a:pt x="167" y="26"/>
                      <a:pt x="164" y="28"/>
                    </a:cubicBezTo>
                    <a:cubicBezTo>
                      <a:pt x="159" y="34"/>
                      <a:pt x="159" y="34"/>
                      <a:pt x="159" y="34"/>
                    </a:cubicBezTo>
                    <a:cubicBezTo>
                      <a:pt x="142" y="17"/>
                      <a:pt x="142" y="17"/>
                      <a:pt x="142" y="17"/>
                    </a:cubicBezTo>
                    <a:lnTo>
                      <a:pt x="148" y="12"/>
                    </a:lnTo>
                    <a:close/>
                    <a:moveTo>
                      <a:pt x="137" y="22"/>
                    </a:moveTo>
                    <a:cubicBezTo>
                      <a:pt x="154" y="39"/>
                      <a:pt x="154" y="39"/>
                      <a:pt x="154" y="39"/>
                    </a:cubicBezTo>
                    <a:cubicBezTo>
                      <a:pt x="80" y="113"/>
                      <a:pt x="80" y="113"/>
                      <a:pt x="80" y="113"/>
                    </a:cubicBezTo>
                    <a:cubicBezTo>
                      <a:pt x="80" y="96"/>
                      <a:pt x="80" y="96"/>
                      <a:pt x="80" y="96"/>
                    </a:cubicBezTo>
                    <a:cubicBezTo>
                      <a:pt x="63" y="96"/>
                      <a:pt x="63" y="96"/>
                      <a:pt x="63" y="96"/>
                    </a:cubicBezTo>
                    <a:lnTo>
                      <a:pt x="137" y="22"/>
                    </a:lnTo>
                    <a:close/>
                    <a:moveTo>
                      <a:pt x="57" y="104"/>
                    </a:moveTo>
                    <a:cubicBezTo>
                      <a:pt x="72" y="104"/>
                      <a:pt x="72" y="104"/>
                      <a:pt x="72" y="104"/>
                    </a:cubicBezTo>
                    <a:cubicBezTo>
                      <a:pt x="72" y="119"/>
                      <a:pt x="72" y="119"/>
                      <a:pt x="72" y="119"/>
                    </a:cubicBezTo>
                    <a:cubicBezTo>
                      <a:pt x="54" y="122"/>
                      <a:pt x="54" y="122"/>
                      <a:pt x="54" y="122"/>
                    </a:cubicBezTo>
                    <a:lnTo>
                      <a:pt x="57" y="104"/>
                    </a:lnTo>
                    <a:close/>
                    <a:moveTo>
                      <a:pt x="172" y="60"/>
                    </a:moveTo>
                    <a:cubicBezTo>
                      <a:pt x="170" y="60"/>
                      <a:pt x="168" y="62"/>
                      <a:pt x="168" y="64"/>
                    </a:cubicBezTo>
                    <a:cubicBezTo>
                      <a:pt x="168" y="152"/>
                      <a:pt x="168" y="152"/>
                      <a:pt x="168" y="152"/>
                    </a:cubicBezTo>
                    <a:cubicBezTo>
                      <a:pt x="168" y="161"/>
                      <a:pt x="161" y="168"/>
                      <a:pt x="152" y="168"/>
                    </a:cubicBezTo>
                    <a:cubicBezTo>
                      <a:pt x="24" y="168"/>
                      <a:pt x="24" y="168"/>
                      <a:pt x="24" y="168"/>
                    </a:cubicBezTo>
                    <a:cubicBezTo>
                      <a:pt x="15" y="168"/>
                      <a:pt x="8" y="161"/>
                      <a:pt x="8" y="152"/>
                    </a:cubicBezTo>
                    <a:cubicBezTo>
                      <a:pt x="8" y="24"/>
                      <a:pt x="8" y="24"/>
                      <a:pt x="8" y="24"/>
                    </a:cubicBezTo>
                    <a:cubicBezTo>
                      <a:pt x="8" y="15"/>
                      <a:pt x="15" y="8"/>
                      <a:pt x="24" y="8"/>
                    </a:cubicBezTo>
                    <a:cubicBezTo>
                      <a:pt x="112" y="8"/>
                      <a:pt x="112" y="8"/>
                      <a:pt x="112" y="8"/>
                    </a:cubicBezTo>
                    <a:cubicBezTo>
                      <a:pt x="114" y="8"/>
                      <a:pt x="116" y="6"/>
                      <a:pt x="116" y="4"/>
                    </a:cubicBezTo>
                    <a:cubicBezTo>
                      <a:pt x="116" y="2"/>
                      <a:pt x="114" y="0"/>
                      <a:pt x="112" y="0"/>
                    </a:cubicBezTo>
                    <a:cubicBezTo>
                      <a:pt x="24" y="0"/>
                      <a:pt x="24" y="0"/>
                      <a:pt x="24" y="0"/>
                    </a:cubicBezTo>
                    <a:cubicBezTo>
                      <a:pt x="11" y="0"/>
                      <a:pt x="0" y="11"/>
                      <a:pt x="0" y="24"/>
                    </a:cubicBezTo>
                    <a:cubicBezTo>
                      <a:pt x="0" y="152"/>
                      <a:pt x="0" y="152"/>
                      <a:pt x="0" y="152"/>
                    </a:cubicBezTo>
                    <a:cubicBezTo>
                      <a:pt x="0" y="165"/>
                      <a:pt x="11" y="176"/>
                      <a:pt x="24" y="176"/>
                    </a:cubicBezTo>
                    <a:cubicBezTo>
                      <a:pt x="152" y="176"/>
                      <a:pt x="152" y="176"/>
                      <a:pt x="152" y="176"/>
                    </a:cubicBezTo>
                    <a:cubicBezTo>
                      <a:pt x="165" y="176"/>
                      <a:pt x="176" y="165"/>
                      <a:pt x="176" y="152"/>
                    </a:cubicBezTo>
                    <a:cubicBezTo>
                      <a:pt x="176" y="64"/>
                      <a:pt x="176" y="64"/>
                      <a:pt x="176" y="64"/>
                    </a:cubicBezTo>
                    <a:cubicBezTo>
                      <a:pt x="176" y="62"/>
                      <a:pt x="174" y="60"/>
                      <a:pt x="172" y="60"/>
                    </a:cubicBezTo>
                  </a:path>
                </a:pathLst>
              </a:custGeom>
              <a:solidFill>
                <a:schemeClr val="bg1"/>
              </a:solidFill>
              <a:ln>
                <a:noFill/>
              </a:ln>
              <a:extLst/>
            </p:spPr>
            <p:txBody>
              <a:bodyPr anchor="ctr"/>
              <a:lstStyle/>
              <a:p>
                <a:pPr algn="ctr"/>
                <a:endParaRPr/>
              </a:p>
            </p:txBody>
          </p:sp>
        </p:grpSp>
        <p:grpSp>
          <p:nvGrpSpPr>
            <p:cNvPr id="28" name="Group 58"/>
            <p:cNvGrpSpPr/>
            <p:nvPr/>
          </p:nvGrpSpPr>
          <p:grpSpPr>
            <a:xfrm>
              <a:off x="3177135" y="2787795"/>
              <a:ext cx="2424422" cy="2102607"/>
              <a:chOff x="3548282" y="1831669"/>
              <a:chExt cx="4872767" cy="4225962"/>
            </a:xfrm>
          </p:grpSpPr>
          <p:grpSp>
            <p:nvGrpSpPr>
              <p:cNvPr id="29" name="Group 59"/>
              <p:cNvGrpSpPr/>
              <p:nvPr/>
            </p:nvGrpSpPr>
            <p:grpSpPr>
              <a:xfrm>
                <a:off x="4359009" y="1831669"/>
                <a:ext cx="3443956" cy="3584953"/>
                <a:chOff x="4359009" y="1831669"/>
                <a:chExt cx="3443956" cy="3584953"/>
              </a:xfrm>
              <a:solidFill>
                <a:schemeClr val="accent1"/>
              </a:solidFill>
            </p:grpSpPr>
            <p:sp>
              <p:nvSpPr>
                <p:cNvPr id="31" name="Freeform: Shape 61"/>
                <p:cNvSpPr>
                  <a:spLocks/>
                </p:cNvSpPr>
                <p:nvPr/>
              </p:nvSpPr>
              <p:spPr bwMode="auto">
                <a:xfrm>
                  <a:off x="6724607" y="1843419"/>
                  <a:ext cx="413849" cy="3479206"/>
                </a:xfrm>
                <a:custGeom>
                  <a:avLst/>
                  <a:gdLst>
                    <a:gd name="T0" fmla="*/ 0 w 217"/>
                    <a:gd name="T1" fmla="*/ 0 h 1821"/>
                    <a:gd name="T2" fmla="*/ 0 w 217"/>
                    <a:gd name="T3" fmla="*/ 1821 h 1821"/>
                    <a:gd name="T4" fmla="*/ 217 w 217"/>
                    <a:gd name="T5" fmla="*/ 1761 h 1821"/>
                    <a:gd name="T6" fmla="*/ 217 w 217"/>
                    <a:gd name="T7" fmla="*/ 73 h 1821"/>
                    <a:gd name="T8" fmla="*/ 0 w 217"/>
                    <a:gd name="T9" fmla="*/ 0 h 1821"/>
                    <a:gd name="T10" fmla="*/ 166 w 217"/>
                    <a:gd name="T11" fmla="*/ 1705 h 1821"/>
                    <a:gd name="T12" fmla="*/ 43 w 217"/>
                    <a:gd name="T13" fmla="*/ 1738 h 1821"/>
                    <a:gd name="T14" fmla="*/ 43 w 217"/>
                    <a:gd name="T15" fmla="*/ 1689 h 1821"/>
                    <a:gd name="T16" fmla="*/ 166 w 217"/>
                    <a:gd name="T17" fmla="*/ 1666 h 1821"/>
                    <a:gd name="T18" fmla="*/ 166 w 217"/>
                    <a:gd name="T19" fmla="*/ 1705 h 1821"/>
                    <a:gd name="T20" fmla="*/ 166 w 217"/>
                    <a:gd name="T21" fmla="*/ 1536 h 1821"/>
                    <a:gd name="T22" fmla="*/ 43 w 217"/>
                    <a:gd name="T23" fmla="*/ 1562 h 1821"/>
                    <a:gd name="T24" fmla="*/ 43 w 217"/>
                    <a:gd name="T25" fmla="*/ 1513 h 1821"/>
                    <a:gd name="T26" fmla="*/ 166 w 217"/>
                    <a:gd name="T27" fmla="*/ 1496 h 1821"/>
                    <a:gd name="T28" fmla="*/ 166 w 217"/>
                    <a:gd name="T29" fmla="*/ 1536 h 1821"/>
                    <a:gd name="T30" fmla="*/ 166 w 217"/>
                    <a:gd name="T31" fmla="*/ 1366 h 1821"/>
                    <a:gd name="T32" fmla="*/ 43 w 217"/>
                    <a:gd name="T33" fmla="*/ 1385 h 1821"/>
                    <a:gd name="T34" fmla="*/ 43 w 217"/>
                    <a:gd name="T35" fmla="*/ 1336 h 1821"/>
                    <a:gd name="T36" fmla="*/ 166 w 217"/>
                    <a:gd name="T37" fmla="*/ 1326 h 1821"/>
                    <a:gd name="T38" fmla="*/ 166 w 217"/>
                    <a:gd name="T39" fmla="*/ 1366 h 1821"/>
                    <a:gd name="T40" fmla="*/ 166 w 217"/>
                    <a:gd name="T41" fmla="*/ 1197 h 1821"/>
                    <a:gd name="T42" fmla="*/ 43 w 217"/>
                    <a:gd name="T43" fmla="*/ 1209 h 1821"/>
                    <a:gd name="T44" fmla="*/ 43 w 217"/>
                    <a:gd name="T45" fmla="*/ 1160 h 1821"/>
                    <a:gd name="T46" fmla="*/ 166 w 217"/>
                    <a:gd name="T47" fmla="*/ 1156 h 1821"/>
                    <a:gd name="T48" fmla="*/ 166 w 217"/>
                    <a:gd name="T49" fmla="*/ 1197 h 1821"/>
                    <a:gd name="T50" fmla="*/ 166 w 217"/>
                    <a:gd name="T51" fmla="*/ 1027 h 1821"/>
                    <a:gd name="T52" fmla="*/ 43 w 217"/>
                    <a:gd name="T53" fmla="*/ 1032 h 1821"/>
                    <a:gd name="T54" fmla="*/ 43 w 217"/>
                    <a:gd name="T55" fmla="*/ 983 h 1821"/>
                    <a:gd name="T56" fmla="*/ 166 w 217"/>
                    <a:gd name="T57" fmla="*/ 986 h 1821"/>
                    <a:gd name="T58" fmla="*/ 166 w 217"/>
                    <a:gd name="T59" fmla="*/ 1027 h 1821"/>
                    <a:gd name="T60" fmla="*/ 166 w 217"/>
                    <a:gd name="T61" fmla="*/ 858 h 1821"/>
                    <a:gd name="T62" fmla="*/ 43 w 217"/>
                    <a:gd name="T63" fmla="*/ 856 h 1821"/>
                    <a:gd name="T64" fmla="*/ 43 w 217"/>
                    <a:gd name="T65" fmla="*/ 807 h 1821"/>
                    <a:gd name="T66" fmla="*/ 166 w 217"/>
                    <a:gd name="T67" fmla="*/ 815 h 1821"/>
                    <a:gd name="T68" fmla="*/ 166 w 217"/>
                    <a:gd name="T69" fmla="*/ 858 h 1821"/>
                    <a:gd name="T70" fmla="*/ 166 w 217"/>
                    <a:gd name="T71" fmla="*/ 688 h 1821"/>
                    <a:gd name="T72" fmla="*/ 43 w 217"/>
                    <a:gd name="T73" fmla="*/ 679 h 1821"/>
                    <a:gd name="T74" fmla="*/ 43 w 217"/>
                    <a:gd name="T75" fmla="*/ 630 h 1821"/>
                    <a:gd name="T76" fmla="*/ 166 w 217"/>
                    <a:gd name="T77" fmla="*/ 645 h 1821"/>
                    <a:gd name="T78" fmla="*/ 166 w 217"/>
                    <a:gd name="T79" fmla="*/ 688 h 1821"/>
                    <a:gd name="T80" fmla="*/ 166 w 217"/>
                    <a:gd name="T81" fmla="*/ 519 h 1821"/>
                    <a:gd name="T82" fmla="*/ 43 w 217"/>
                    <a:gd name="T83" fmla="*/ 502 h 1821"/>
                    <a:gd name="T84" fmla="*/ 43 w 217"/>
                    <a:gd name="T85" fmla="*/ 454 h 1821"/>
                    <a:gd name="T86" fmla="*/ 166 w 217"/>
                    <a:gd name="T87" fmla="*/ 475 h 1821"/>
                    <a:gd name="T88" fmla="*/ 166 w 217"/>
                    <a:gd name="T89" fmla="*/ 519 h 1821"/>
                    <a:gd name="T90" fmla="*/ 166 w 217"/>
                    <a:gd name="T91" fmla="*/ 349 h 1821"/>
                    <a:gd name="T92" fmla="*/ 43 w 217"/>
                    <a:gd name="T93" fmla="*/ 326 h 1821"/>
                    <a:gd name="T94" fmla="*/ 43 w 217"/>
                    <a:gd name="T95" fmla="*/ 277 h 1821"/>
                    <a:gd name="T96" fmla="*/ 166 w 217"/>
                    <a:gd name="T97" fmla="*/ 305 h 1821"/>
                    <a:gd name="T98" fmla="*/ 166 w 217"/>
                    <a:gd name="T99" fmla="*/ 349 h 1821"/>
                    <a:gd name="T100" fmla="*/ 166 w 217"/>
                    <a:gd name="T101" fmla="*/ 180 h 1821"/>
                    <a:gd name="T102" fmla="*/ 43 w 217"/>
                    <a:gd name="T103" fmla="*/ 150 h 1821"/>
                    <a:gd name="T104" fmla="*/ 43 w 217"/>
                    <a:gd name="T105" fmla="*/ 101 h 1821"/>
                    <a:gd name="T106" fmla="*/ 166 w 217"/>
                    <a:gd name="T107" fmla="*/ 135 h 1821"/>
                    <a:gd name="T108" fmla="*/ 166 w 217"/>
                    <a:gd name="T109" fmla="*/ 18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 h="1821">
                      <a:moveTo>
                        <a:pt x="0" y="0"/>
                      </a:moveTo>
                      <a:cubicBezTo>
                        <a:pt x="0" y="1821"/>
                        <a:pt x="0" y="1821"/>
                        <a:pt x="0" y="1821"/>
                      </a:cubicBezTo>
                      <a:cubicBezTo>
                        <a:pt x="217" y="1761"/>
                        <a:pt x="217" y="1761"/>
                        <a:pt x="217" y="1761"/>
                      </a:cubicBezTo>
                      <a:cubicBezTo>
                        <a:pt x="217" y="73"/>
                        <a:pt x="217" y="73"/>
                        <a:pt x="217" y="73"/>
                      </a:cubicBezTo>
                      <a:lnTo>
                        <a:pt x="0" y="0"/>
                      </a:lnTo>
                      <a:close/>
                      <a:moveTo>
                        <a:pt x="166" y="1705"/>
                      </a:moveTo>
                      <a:cubicBezTo>
                        <a:pt x="43" y="1738"/>
                        <a:pt x="43" y="1738"/>
                        <a:pt x="43" y="1738"/>
                      </a:cubicBezTo>
                      <a:cubicBezTo>
                        <a:pt x="43" y="1689"/>
                        <a:pt x="43" y="1689"/>
                        <a:pt x="43" y="1689"/>
                      </a:cubicBezTo>
                      <a:cubicBezTo>
                        <a:pt x="166" y="1666"/>
                        <a:pt x="166" y="1666"/>
                        <a:pt x="166" y="1666"/>
                      </a:cubicBezTo>
                      <a:lnTo>
                        <a:pt x="166" y="1705"/>
                      </a:lnTo>
                      <a:close/>
                      <a:moveTo>
                        <a:pt x="166" y="1536"/>
                      </a:moveTo>
                      <a:cubicBezTo>
                        <a:pt x="125" y="1544"/>
                        <a:pt x="84" y="1553"/>
                        <a:pt x="43" y="1562"/>
                      </a:cubicBezTo>
                      <a:cubicBezTo>
                        <a:pt x="43" y="1545"/>
                        <a:pt x="43" y="1529"/>
                        <a:pt x="43" y="1513"/>
                      </a:cubicBezTo>
                      <a:cubicBezTo>
                        <a:pt x="84" y="1507"/>
                        <a:pt x="125" y="1502"/>
                        <a:pt x="166" y="1496"/>
                      </a:cubicBezTo>
                      <a:cubicBezTo>
                        <a:pt x="166" y="1509"/>
                        <a:pt x="166" y="1522"/>
                        <a:pt x="166" y="1536"/>
                      </a:cubicBezTo>
                      <a:close/>
                      <a:moveTo>
                        <a:pt x="166" y="1366"/>
                      </a:moveTo>
                      <a:cubicBezTo>
                        <a:pt x="125" y="1372"/>
                        <a:pt x="84" y="1379"/>
                        <a:pt x="43" y="1385"/>
                      </a:cubicBezTo>
                      <a:cubicBezTo>
                        <a:pt x="43" y="1369"/>
                        <a:pt x="43" y="1353"/>
                        <a:pt x="43" y="1336"/>
                      </a:cubicBezTo>
                      <a:cubicBezTo>
                        <a:pt x="84" y="1333"/>
                        <a:pt x="125" y="1329"/>
                        <a:pt x="166" y="1326"/>
                      </a:cubicBezTo>
                      <a:cubicBezTo>
                        <a:pt x="166" y="1339"/>
                        <a:pt x="166" y="1353"/>
                        <a:pt x="166" y="1366"/>
                      </a:cubicBezTo>
                      <a:close/>
                      <a:moveTo>
                        <a:pt x="166" y="1197"/>
                      </a:moveTo>
                      <a:cubicBezTo>
                        <a:pt x="125" y="1201"/>
                        <a:pt x="84" y="1205"/>
                        <a:pt x="43" y="1209"/>
                      </a:cubicBezTo>
                      <a:cubicBezTo>
                        <a:pt x="43" y="1192"/>
                        <a:pt x="43" y="1176"/>
                        <a:pt x="43" y="1160"/>
                      </a:cubicBezTo>
                      <a:cubicBezTo>
                        <a:pt x="84" y="1159"/>
                        <a:pt x="125" y="1157"/>
                        <a:pt x="166" y="1156"/>
                      </a:cubicBezTo>
                      <a:cubicBezTo>
                        <a:pt x="166" y="1169"/>
                        <a:pt x="166" y="1183"/>
                        <a:pt x="166" y="1197"/>
                      </a:cubicBezTo>
                      <a:close/>
                      <a:moveTo>
                        <a:pt x="166" y="1027"/>
                      </a:moveTo>
                      <a:cubicBezTo>
                        <a:pt x="125" y="1029"/>
                        <a:pt x="84" y="1030"/>
                        <a:pt x="43" y="1032"/>
                      </a:cubicBezTo>
                      <a:cubicBezTo>
                        <a:pt x="43" y="1016"/>
                        <a:pt x="43" y="1000"/>
                        <a:pt x="43" y="983"/>
                      </a:cubicBezTo>
                      <a:cubicBezTo>
                        <a:pt x="84" y="984"/>
                        <a:pt x="125" y="985"/>
                        <a:pt x="166" y="986"/>
                      </a:cubicBezTo>
                      <a:cubicBezTo>
                        <a:pt x="166" y="999"/>
                        <a:pt x="166" y="1013"/>
                        <a:pt x="166" y="1027"/>
                      </a:cubicBezTo>
                      <a:close/>
                      <a:moveTo>
                        <a:pt x="166" y="858"/>
                      </a:moveTo>
                      <a:cubicBezTo>
                        <a:pt x="125" y="857"/>
                        <a:pt x="84" y="856"/>
                        <a:pt x="43" y="856"/>
                      </a:cubicBezTo>
                      <a:cubicBezTo>
                        <a:pt x="43" y="839"/>
                        <a:pt x="43" y="823"/>
                        <a:pt x="43" y="807"/>
                      </a:cubicBezTo>
                      <a:cubicBezTo>
                        <a:pt x="84" y="810"/>
                        <a:pt x="125" y="813"/>
                        <a:pt x="166" y="815"/>
                      </a:cubicBezTo>
                      <a:cubicBezTo>
                        <a:pt x="166" y="830"/>
                        <a:pt x="166" y="844"/>
                        <a:pt x="166" y="858"/>
                      </a:cubicBezTo>
                      <a:close/>
                      <a:moveTo>
                        <a:pt x="166" y="688"/>
                      </a:moveTo>
                      <a:cubicBezTo>
                        <a:pt x="125" y="685"/>
                        <a:pt x="84" y="682"/>
                        <a:pt x="43" y="679"/>
                      </a:cubicBezTo>
                      <a:cubicBezTo>
                        <a:pt x="43" y="663"/>
                        <a:pt x="43" y="647"/>
                        <a:pt x="43" y="630"/>
                      </a:cubicBezTo>
                      <a:cubicBezTo>
                        <a:pt x="84" y="635"/>
                        <a:pt x="125" y="640"/>
                        <a:pt x="166" y="645"/>
                      </a:cubicBezTo>
                      <a:cubicBezTo>
                        <a:pt x="166" y="660"/>
                        <a:pt x="166" y="674"/>
                        <a:pt x="166" y="688"/>
                      </a:cubicBezTo>
                      <a:close/>
                      <a:moveTo>
                        <a:pt x="166" y="519"/>
                      </a:moveTo>
                      <a:cubicBezTo>
                        <a:pt x="125" y="513"/>
                        <a:pt x="84" y="508"/>
                        <a:pt x="43" y="502"/>
                      </a:cubicBezTo>
                      <a:cubicBezTo>
                        <a:pt x="43" y="486"/>
                        <a:pt x="43" y="470"/>
                        <a:pt x="43" y="454"/>
                      </a:cubicBezTo>
                      <a:cubicBezTo>
                        <a:pt x="84" y="461"/>
                        <a:pt x="125" y="468"/>
                        <a:pt x="166" y="475"/>
                      </a:cubicBezTo>
                      <a:cubicBezTo>
                        <a:pt x="166" y="490"/>
                        <a:pt x="166" y="504"/>
                        <a:pt x="166" y="519"/>
                      </a:cubicBezTo>
                      <a:close/>
                      <a:moveTo>
                        <a:pt x="166" y="349"/>
                      </a:moveTo>
                      <a:cubicBezTo>
                        <a:pt x="125" y="342"/>
                        <a:pt x="84" y="334"/>
                        <a:pt x="43" y="326"/>
                      </a:cubicBezTo>
                      <a:cubicBezTo>
                        <a:pt x="43" y="310"/>
                        <a:pt x="43" y="294"/>
                        <a:pt x="43" y="277"/>
                      </a:cubicBezTo>
                      <a:cubicBezTo>
                        <a:pt x="84" y="287"/>
                        <a:pt x="125" y="296"/>
                        <a:pt x="166" y="305"/>
                      </a:cubicBezTo>
                      <a:cubicBezTo>
                        <a:pt x="166" y="320"/>
                        <a:pt x="166" y="335"/>
                        <a:pt x="166" y="349"/>
                      </a:cubicBezTo>
                      <a:close/>
                      <a:moveTo>
                        <a:pt x="166" y="180"/>
                      </a:moveTo>
                      <a:cubicBezTo>
                        <a:pt x="43" y="150"/>
                        <a:pt x="43" y="150"/>
                        <a:pt x="43" y="150"/>
                      </a:cubicBezTo>
                      <a:cubicBezTo>
                        <a:pt x="43" y="101"/>
                        <a:pt x="43" y="101"/>
                        <a:pt x="43" y="101"/>
                      </a:cubicBezTo>
                      <a:cubicBezTo>
                        <a:pt x="166" y="135"/>
                        <a:pt x="166" y="135"/>
                        <a:pt x="166" y="135"/>
                      </a:cubicBezTo>
                      <a:lnTo>
                        <a:pt x="166" y="1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62"/>
                <p:cNvSpPr>
                  <a:spLocks/>
                </p:cNvSpPr>
                <p:nvPr/>
              </p:nvSpPr>
              <p:spPr bwMode="auto">
                <a:xfrm>
                  <a:off x="6237649" y="1831669"/>
                  <a:ext cx="454320" cy="3502705"/>
                </a:xfrm>
                <a:custGeom>
                  <a:avLst/>
                  <a:gdLst>
                    <a:gd name="T0" fmla="*/ 101 w 238"/>
                    <a:gd name="T1" fmla="*/ 338 h 1833"/>
                    <a:gd name="T2" fmla="*/ 238 w 238"/>
                    <a:gd name="T3" fmla="*/ 1833 h 1833"/>
                    <a:gd name="T4" fmla="*/ 0 w 238"/>
                    <a:gd name="T5" fmla="*/ 116 h 1833"/>
                    <a:gd name="T6" fmla="*/ 191 w 238"/>
                    <a:gd name="T7" fmla="*/ 1675 h 1833"/>
                    <a:gd name="T8" fmla="*/ 124 w 238"/>
                    <a:gd name="T9" fmla="*/ 1613 h 1833"/>
                    <a:gd name="T10" fmla="*/ 191 w 238"/>
                    <a:gd name="T11" fmla="*/ 1675 h 1833"/>
                    <a:gd name="T12" fmla="*/ 124 w 238"/>
                    <a:gd name="T13" fmla="*/ 1569 h 1833"/>
                    <a:gd name="T14" fmla="*/ 191 w 238"/>
                    <a:gd name="T15" fmla="*/ 1529 h 1833"/>
                    <a:gd name="T16" fmla="*/ 191 w 238"/>
                    <a:gd name="T17" fmla="*/ 1487 h 1833"/>
                    <a:gd name="T18" fmla="*/ 124 w 238"/>
                    <a:gd name="T19" fmla="*/ 1429 h 1833"/>
                    <a:gd name="T20" fmla="*/ 191 w 238"/>
                    <a:gd name="T21" fmla="*/ 1487 h 1833"/>
                    <a:gd name="T22" fmla="*/ 124 w 238"/>
                    <a:gd name="T23" fmla="*/ 1386 h 1833"/>
                    <a:gd name="T24" fmla="*/ 191 w 238"/>
                    <a:gd name="T25" fmla="*/ 1341 h 1833"/>
                    <a:gd name="T26" fmla="*/ 191 w 238"/>
                    <a:gd name="T27" fmla="*/ 1299 h 1833"/>
                    <a:gd name="T28" fmla="*/ 124 w 238"/>
                    <a:gd name="T29" fmla="*/ 1245 h 1833"/>
                    <a:gd name="T30" fmla="*/ 191 w 238"/>
                    <a:gd name="T31" fmla="*/ 1299 h 1833"/>
                    <a:gd name="T32" fmla="*/ 124 w 238"/>
                    <a:gd name="T33" fmla="*/ 1202 h 1833"/>
                    <a:gd name="T34" fmla="*/ 191 w 238"/>
                    <a:gd name="T35" fmla="*/ 1153 h 1833"/>
                    <a:gd name="T36" fmla="*/ 191 w 238"/>
                    <a:gd name="T37" fmla="*/ 1111 h 1833"/>
                    <a:gd name="T38" fmla="*/ 124 w 238"/>
                    <a:gd name="T39" fmla="*/ 1062 h 1833"/>
                    <a:gd name="T40" fmla="*/ 191 w 238"/>
                    <a:gd name="T41" fmla="*/ 1111 h 1833"/>
                    <a:gd name="T42" fmla="*/ 124 w 238"/>
                    <a:gd name="T43" fmla="*/ 1018 h 1833"/>
                    <a:gd name="T44" fmla="*/ 191 w 238"/>
                    <a:gd name="T45" fmla="*/ 965 h 1833"/>
                    <a:gd name="T46" fmla="*/ 191 w 238"/>
                    <a:gd name="T47" fmla="*/ 923 h 1833"/>
                    <a:gd name="T48" fmla="*/ 124 w 238"/>
                    <a:gd name="T49" fmla="*/ 878 h 1833"/>
                    <a:gd name="T50" fmla="*/ 191 w 238"/>
                    <a:gd name="T51" fmla="*/ 923 h 1833"/>
                    <a:gd name="T52" fmla="*/ 124 w 238"/>
                    <a:gd name="T53" fmla="*/ 834 h 1833"/>
                    <a:gd name="T54" fmla="*/ 191 w 238"/>
                    <a:gd name="T55" fmla="*/ 777 h 1833"/>
                    <a:gd name="T56" fmla="*/ 191 w 238"/>
                    <a:gd name="T57" fmla="*/ 734 h 1833"/>
                    <a:gd name="T58" fmla="*/ 124 w 238"/>
                    <a:gd name="T59" fmla="*/ 694 h 1833"/>
                    <a:gd name="T60" fmla="*/ 191 w 238"/>
                    <a:gd name="T61" fmla="*/ 734 h 1833"/>
                    <a:gd name="T62" fmla="*/ 124 w 238"/>
                    <a:gd name="T63" fmla="*/ 650 h 1833"/>
                    <a:gd name="T64" fmla="*/ 191 w 238"/>
                    <a:gd name="T65" fmla="*/ 588 h 1833"/>
                    <a:gd name="T66" fmla="*/ 191 w 238"/>
                    <a:gd name="T67" fmla="*/ 546 h 1833"/>
                    <a:gd name="T68" fmla="*/ 124 w 238"/>
                    <a:gd name="T69" fmla="*/ 510 h 1833"/>
                    <a:gd name="T70" fmla="*/ 191 w 238"/>
                    <a:gd name="T71" fmla="*/ 546 h 1833"/>
                    <a:gd name="T72" fmla="*/ 124 w 238"/>
                    <a:gd name="T73" fmla="*/ 467 h 1833"/>
                    <a:gd name="T74" fmla="*/ 191 w 238"/>
                    <a:gd name="T75" fmla="*/ 400 h 1833"/>
                    <a:gd name="T76" fmla="*/ 191 w 238"/>
                    <a:gd name="T77" fmla="*/ 358 h 1833"/>
                    <a:gd name="T78" fmla="*/ 124 w 238"/>
                    <a:gd name="T79" fmla="*/ 326 h 1833"/>
                    <a:gd name="T80" fmla="*/ 191 w 238"/>
                    <a:gd name="T81" fmla="*/ 358 h 1833"/>
                    <a:gd name="T82" fmla="*/ 124 w 238"/>
                    <a:gd name="T83" fmla="*/ 283 h 1833"/>
                    <a:gd name="T84" fmla="*/ 191 w 238"/>
                    <a:gd name="T85" fmla="*/ 212 h 1833"/>
                    <a:gd name="T86" fmla="*/ 124 w 238"/>
                    <a:gd name="T87" fmla="*/ 143 h 1833"/>
                    <a:gd name="T88" fmla="*/ 191 w 238"/>
                    <a:gd name="T89" fmla="*/ 170 h 1833"/>
                    <a:gd name="T90" fmla="*/ 124 w 238"/>
                    <a:gd name="T91" fmla="*/ 143 h 1833"/>
                    <a:gd name="T92" fmla="*/ 191 w 238"/>
                    <a:gd name="T93" fmla="*/ 1717 h 1833"/>
                    <a:gd name="T94" fmla="*/ 124 w 238"/>
                    <a:gd name="T95" fmla="*/ 1753 h 1833"/>
                    <a:gd name="T96" fmla="*/ 83 w 238"/>
                    <a:gd name="T97" fmla="*/ 291 h 1833"/>
                    <a:gd name="T98" fmla="*/ 31 w 238"/>
                    <a:gd name="T99" fmla="*/ 270 h 1833"/>
                    <a:gd name="T100" fmla="*/ 83 w 238"/>
                    <a:gd name="T101" fmla="*/ 291 h 1833"/>
                    <a:gd name="T102" fmla="*/ 83 w 238"/>
                    <a:gd name="T103" fmla="*/ 160 h 1833"/>
                    <a:gd name="T104" fmla="*/ 31 w 238"/>
                    <a:gd name="T105" fmla="*/ 219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8" h="1833">
                      <a:moveTo>
                        <a:pt x="0" y="306"/>
                      </a:moveTo>
                      <a:cubicBezTo>
                        <a:pt x="101" y="338"/>
                        <a:pt x="101" y="338"/>
                        <a:pt x="101" y="338"/>
                      </a:cubicBezTo>
                      <a:cubicBezTo>
                        <a:pt x="101" y="1818"/>
                        <a:pt x="101" y="1818"/>
                        <a:pt x="101" y="1818"/>
                      </a:cubicBezTo>
                      <a:cubicBezTo>
                        <a:pt x="238" y="1833"/>
                        <a:pt x="238" y="1833"/>
                        <a:pt x="238" y="1833"/>
                      </a:cubicBezTo>
                      <a:cubicBezTo>
                        <a:pt x="238" y="0"/>
                        <a:pt x="238" y="0"/>
                        <a:pt x="238" y="0"/>
                      </a:cubicBezTo>
                      <a:cubicBezTo>
                        <a:pt x="0" y="116"/>
                        <a:pt x="0" y="116"/>
                        <a:pt x="0" y="116"/>
                      </a:cubicBezTo>
                      <a:lnTo>
                        <a:pt x="0" y="306"/>
                      </a:lnTo>
                      <a:close/>
                      <a:moveTo>
                        <a:pt x="191" y="1675"/>
                      </a:moveTo>
                      <a:cubicBezTo>
                        <a:pt x="169" y="1670"/>
                        <a:pt x="146" y="1666"/>
                        <a:pt x="124" y="1661"/>
                      </a:cubicBezTo>
                      <a:cubicBezTo>
                        <a:pt x="124" y="1645"/>
                        <a:pt x="124" y="1629"/>
                        <a:pt x="124" y="1613"/>
                      </a:cubicBezTo>
                      <a:cubicBezTo>
                        <a:pt x="146" y="1616"/>
                        <a:pt x="169" y="1620"/>
                        <a:pt x="191" y="1623"/>
                      </a:cubicBezTo>
                      <a:cubicBezTo>
                        <a:pt x="191" y="1640"/>
                        <a:pt x="191" y="1658"/>
                        <a:pt x="191" y="1675"/>
                      </a:cubicBezTo>
                      <a:close/>
                      <a:moveTo>
                        <a:pt x="191" y="1581"/>
                      </a:moveTo>
                      <a:cubicBezTo>
                        <a:pt x="169" y="1577"/>
                        <a:pt x="146" y="1573"/>
                        <a:pt x="124" y="1569"/>
                      </a:cubicBezTo>
                      <a:cubicBezTo>
                        <a:pt x="124" y="1553"/>
                        <a:pt x="124" y="1537"/>
                        <a:pt x="124" y="1521"/>
                      </a:cubicBezTo>
                      <a:cubicBezTo>
                        <a:pt x="146" y="1524"/>
                        <a:pt x="169" y="1526"/>
                        <a:pt x="191" y="1529"/>
                      </a:cubicBezTo>
                      <a:cubicBezTo>
                        <a:pt x="191" y="1546"/>
                        <a:pt x="191" y="1564"/>
                        <a:pt x="191" y="1581"/>
                      </a:cubicBezTo>
                      <a:close/>
                      <a:moveTo>
                        <a:pt x="191" y="1487"/>
                      </a:moveTo>
                      <a:cubicBezTo>
                        <a:pt x="169" y="1484"/>
                        <a:pt x="146" y="1481"/>
                        <a:pt x="124" y="1477"/>
                      </a:cubicBezTo>
                      <a:cubicBezTo>
                        <a:pt x="124" y="1461"/>
                        <a:pt x="124" y="1445"/>
                        <a:pt x="124" y="1429"/>
                      </a:cubicBezTo>
                      <a:cubicBezTo>
                        <a:pt x="146" y="1431"/>
                        <a:pt x="169" y="1433"/>
                        <a:pt x="191" y="1435"/>
                      </a:cubicBezTo>
                      <a:cubicBezTo>
                        <a:pt x="191" y="1452"/>
                        <a:pt x="191" y="1470"/>
                        <a:pt x="191" y="1487"/>
                      </a:cubicBezTo>
                      <a:close/>
                      <a:moveTo>
                        <a:pt x="191" y="1393"/>
                      </a:moveTo>
                      <a:cubicBezTo>
                        <a:pt x="169" y="1390"/>
                        <a:pt x="146" y="1388"/>
                        <a:pt x="124" y="1386"/>
                      </a:cubicBezTo>
                      <a:cubicBezTo>
                        <a:pt x="124" y="1369"/>
                        <a:pt x="124" y="1353"/>
                        <a:pt x="124" y="1337"/>
                      </a:cubicBezTo>
                      <a:cubicBezTo>
                        <a:pt x="146" y="1338"/>
                        <a:pt x="169" y="1340"/>
                        <a:pt x="191" y="1341"/>
                      </a:cubicBezTo>
                      <a:cubicBezTo>
                        <a:pt x="191" y="1358"/>
                        <a:pt x="191" y="1376"/>
                        <a:pt x="191" y="1393"/>
                      </a:cubicBezTo>
                      <a:close/>
                      <a:moveTo>
                        <a:pt x="191" y="1299"/>
                      </a:moveTo>
                      <a:cubicBezTo>
                        <a:pt x="169" y="1297"/>
                        <a:pt x="146" y="1295"/>
                        <a:pt x="124" y="1294"/>
                      </a:cubicBezTo>
                      <a:cubicBezTo>
                        <a:pt x="124" y="1278"/>
                        <a:pt x="124" y="1261"/>
                        <a:pt x="124" y="1245"/>
                      </a:cubicBezTo>
                      <a:cubicBezTo>
                        <a:pt x="146" y="1246"/>
                        <a:pt x="169" y="1246"/>
                        <a:pt x="191" y="1247"/>
                      </a:cubicBezTo>
                      <a:cubicBezTo>
                        <a:pt x="191" y="1264"/>
                        <a:pt x="191" y="1281"/>
                        <a:pt x="191" y="1299"/>
                      </a:cubicBezTo>
                      <a:close/>
                      <a:moveTo>
                        <a:pt x="191" y="1205"/>
                      </a:moveTo>
                      <a:cubicBezTo>
                        <a:pt x="169" y="1204"/>
                        <a:pt x="146" y="1203"/>
                        <a:pt x="124" y="1202"/>
                      </a:cubicBezTo>
                      <a:cubicBezTo>
                        <a:pt x="124" y="1186"/>
                        <a:pt x="124" y="1170"/>
                        <a:pt x="124" y="1153"/>
                      </a:cubicBezTo>
                      <a:cubicBezTo>
                        <a:pt x="146" y="1153"/>
                        <a:pt x="169" y="1153"/>
                        <a:pt x="191" y="1153"/>
                      </a:cubicBezTo>
                      <a:cubicBezTo>
                        <a:pt x="191" y="1170"/>
                        <a:pt x="191" y="1187"/>
                        <a:pt x="191" y="1205"/>
                      </a:cubicBezTo>
                      <a:close/>
                      <a:moveTo>
                        <a:pt x="191" y="1111"/>
                      </a:moveTo>
                      <a:cubicBezTo>
                        <a:pt x="169" y="1110"/>
                        <a:pt x="146" y="1110"/>
                        <a:pt x="124" y="1110"/>
                      </a:cubicBezTo>
                      <a:cubicBezTo>
                        <a:pt x="124" y="1094"/>
                        <a:pt x="124" y="1078"/>
                        <a:pt x="124" y="1062"/>
                      </a:cubicBezTo>
                      <a:cubicBezTo>
                        <a:pt x="146" y="1061"/>
                        <a:pt x="169" y="1060"/>
                        <a:pt x="191" y="1059"/>
                      </a:cubicBezTo>
                      <a:cubicBezTo>
                        <a:pt x="191" y="1076"/>
                        <a:pt x="191" y="1093"/>
                        <a:pt x="191" y="1111"/>
                      </a:cubicBezTo>
                      <a:close/>
                      <a:moveTo>
                        <a:pt x="191" y="1017"/>
                      </a:moveTo>
                      <a:cubicBezTo>
                        <a:pt x="169" y="1017"/>
                        <a:pt x="146" y="1018"/>
                        <a:pt x="124" y="1018"/>
                      </a:cubicBezTo>
                      <a:cubicBezTo>
                        <a:pt x="124" y="1002"/>
                        <a:pt x="124" y="986"/>
                        <a:pt x="124" y="970"/>
                      </a:cubicBezTo>
                      <a:cubicBezTo>
                        <a:pt x="146" y="968"/>
                        <a:pt x="169" y="966"/>
                        <a:pt x="191" y="965"/>
                      </a:cubicBezTo>
                      <a:cubicBezTo>
                        <a:pt x="191" y="982"/>
                        <a:pt x="191" y="999"/>
                        <a:pt x="191" y="1017"/>
                      </a:cubicBezTo>
                      <a:close/>
                      <a:moveTo>
                        <a:pt x="191" y="923"/>
                      </a:moveTo>
                      <a:cubicBezTo>
                        <a:pt x="169" y="924"/>
                        <a:pt x="146" y="925"/>
                        <a:pt x="124" y="926"/>
                      </a:cubicBezTo>
                      <a:cubicBezTo>
                        <a:pt x="124" y="910"/>
                        <a:pt x="124" y="894"/>
                        <a:pt x="124" y="878"/>
                      </a:cubicBezTo>
                      <a:cubicBezTo>
                        <a:pt x="146" y="875"/>
                        <a:pt x="169" y="873"/>
                        <a:pt x="191" y="871"/>
                      </a:cubicBezTo>
                      <a:cubicBezTo>
                        <a:pt x="191" y="888"/>
                        <a:pt x="191" y="905"/>
                        <a:pt x="191" y="923"/>
                      </a:cubicBezTo>
                      <a:close/>
                      <a:moveTo>
                        <a:pt x="191" y="828"/>
                      </a:moveTo>
                      <a:cubicBezTo>
                        <a:pt x="169" y="830"/>
                        <a:pt x="146" y="832"/>
                        <a:pt x="124" y="834"/>
                      </a:cubicBezTo>
                      <a:cubicBezTo>
                        <a:pt x="124" y="818"/>
                        <a:pt x="124" y="802"/>
                        <a:pt x="124" y="786"/>
                      </a:cubicBezTo>
                      <a:cubicBezTo>
                        <a:pt x="146" y="783"/>
                        <a:pt x="169" y="780"/>
                        <a:pt x="191" y="777"/>
                      </a:cubicBezTo>
                      <a:cubicBezTo>
                        <a:pt x="191" y="794"/>
                        <a:pt x="191" y="811"/>
                        <a:pt x="191" y="828"/>
                      </a:cubicBezTo>
                      <a:close/>
                      <a:moveTo>
                        <a:pt x="191" y="734"/>
                      </a:moveTo>
                      <a:cubicBezTo>
                        <a:pt x="169" y="737"/>
                        <a:pt x="146" y="740"/>
                        <a:pt x="124" y="742"/>
                      </a:cubicBezTo>
                      <a:cubicBezTo>
                        <a:pt x="124" y="726"/>
                        <a:pt x="124" y="710"/>
                        <a:pt x="124" y="694"/>
                      </a:cubicBezTo>
                      <a:cubicBezTo>
                        <a:pt x="146" y="690"/>
                        <a:pt x="169" y="686"/>
                        <a:pt x="191" y="682"/>
                      </a:cubicBezTo>
                      <a:cubicBezTo>
                        <a:pt x="191" y="700"/>
                        <a:pt x="191" y="717"/>
                        <a:pt x="191" y="734"/>
                      </a:cubicBezTo>
                      <a:close/>
                      <a:moveTo>
                        <a:pt x="191" y="640"/>
                      </a:moveTo>
                      <a:cubicBezTo>
                        <a:pt x="169" y="644"/>
                        <a:pt x="146" y="647"/>
                        <a:pt x="124" y="650"/>
                      </a:cubicBezTo>
                      <a:cubicBezTo>
                        <a:pt x="124" y="634"/>
                        <a:pt x="124" y="618"/>
                        <a:pt x="124" y="602"/>
                      </a:cubicBezTo>
                      <a:cubicBezTo>
                        <a:pt x="146" y="598"/>
                        <a:pt x="169" y="593"/>
                        <a:pt x="191" y="588"/>
                      </a:cubicBezTo>
                      <a:cubicBezTo>
                        <a:pt x="191" y="606"/>
                        <a:pt x="191" y="623"/>
                        <a:pt x="191" y="640"/>
                      </a:cubicBezTo>
                      <a:close/>
                      <a:moveTo>
                        <a:pt x="191" y="546"/>
                      </a:moveTo>
                      <a:cubicBezTo>
                        <a:pt x="169" y="550"/>
                        <a:pt x="146" y="554"/>
                        <a:pt x="124" y="559"/>
                      </a:cubicBezTo>
                      <a:cubicBezTo>
                        <a:pt x="124" y="542"/>
                        <a:pt x="124" y="526"/>
                        <a:pt x="124" y="510"/>
                      </a:cubicBezTo>
                      <a:cubicBezTo>
                        <a:pt x="146" y="505"/>
                        <a:pt x="169" y="500"/>
                        <a:pt x="191" y="494"/>
                      </a:cubicBezTo>
                      <a:cubicBezTo>
                        <a:pt x="191" y="512"/>
                        <a:pt x="191" y="529"/>
                        <a:pt x="191" y="546"/>
                      </a:cubicBezTo>
                      <a:close/>
                      <a:moveTo>
                        <a:pt x="191" y="452"/>
                      </a:moveTo>
                      <a:cubicBezTo>
                        <a:pt x="169" y="457"/>
                        <a:pt x="146" y="462"/>
                        <a:pt x="124" y="467"/>
                      </a:cubicBezTo>
                      <a:cubicBezTo>
                        <a:pt x="124" y="451"/>
                        <a:pt x="124" y="434"/>
                        <a:pt x="124" y="418"/>
                      </a:cubicBezTo>
                      <a:cubicBezTo>
                        <a:pt x="146" y="412"/>
                        <a:pt x="169" y="406"/>
                        <a:pt x="191" y="400"/>
                      </a:cubicBezTo>
                      <a:cubicBezTo>
                        <a:pt x="191" y="418"/>
                        <a:pt x="191" y="435"/>
                        <a:pt x="191" y="452"/>
                      </a:cubicBezTo>
                      <a:close/>
                      <a:moveTo>
                        <a:pt x="191" y="358"/>
                      </a:moveTo>
                      <a:cubicBezTo>
                        <a:pt x="169" y="364"/>
                        <a:pt x="146" y="369"/>
                        <a:pt x="124" y="375"/>
                      </a:cubicBezTo>
                      <a:cubicBezTo>
                        <a:pt x="124" y="359"/>
                        <a:pt x="124" y="343"/>
                        <a:pt x="124" y="326"/>
                      </a:cubicBezTo>
                      <a:cubicBezTo>
                        <a:pt x="146" y="320"/>
                        <a:pt x="169" y="313"/>
                        <a:pt x="191" y="306"/>
                      </a:cubicBezTo>
                      <a:cubicBezTo>
                        <a:pt x="191" y="323"/>
                        <a:pt x="191" y="341"/>
                        <a:pt x="191" y="358"/>
                      </a:cubicBezTo>
                      <a:close/>
                      <a:moveTo>
                        <a:pt x="191" y="264"/>
                      </a:moveTo>
                      <a:cubicBezTo>
                        <a:pt x="169" y="270"/>
                        <a:pt x="146" y="277"/>
                        <a:pt x="124" y="283"/>
                      </a:cubicBezTo>
                      <a:cubicBezTo>
                        <a:pt x="124" y="267"/>
                        <a:pt x="124" y="251"/>
                        <a:pt x="124" y="235"/>
                      </a:cubicBezTo>
                      <a:cubicBezTo>
                        <a:pt x="146" y="227"/>
                        <a:pt x="169" y="220"/>
                        <a:pt x="191" y="212"/>
                      </a:cubicBezTo>
                      <a:cubicBezTo>
                        <a:pt x="191" y="229"/>
                        <a:pt x="191" y="247"/>
                        <a:pt x="191" y="264"/>
                      </a:cubicBezTo>
                      <a:close/>
                      <a:moveTo>
                        <a:pt x="124" y="143"/>
                      </a:moveTo>
                      <a:cubicBezTo>
                        <a:pt x="191" y="118"/>
                        <a:pt x="191" y="118"/>
                        <a:pt x="191" y="118"/>
                      </a:cubicBezTo>
                      <a:cubicBezTo>
                        <a:pt x="191" y="170"/>
                        <a:pt x="191" y="170"/>
                        <a:pt x="191" y="170"/>
                      </a:cubicBezTo>
                      <a:cubicBezTo>
                        <a:pt x="124" y="191"/>
                        <a:pt x="124" y="191"/>
                        <a:pt x="124" y="191"/>
                      </a:cubicBezTo>
                      <a:lnTo>
                        <a:pt x="124" y="143"/>
                      </a:lnTo>
                      <a:close/>
                      <a:moveTo>
                        <a:pt x="124" y="1705"/>
                      </a:moveTo>
                      <a:cubicBezTo>
                        <a:pt x="191" y="1717"/>
                        <a:pt x="191" y="1717"/>
                        <a:pt x="191" y="1717"/>
                      </a:cubicBezTo>
                      <a:cubicBezTo>
                        <a:pt x="191" y="1769"/>
                        <a:pt x="191" y="1769"/>
                        <a:pt x="191" y="1769"/>
                      </a:cubicBezTo>
                      <a:cubicBezTo>
                        <a:pt x="124" y="1753"/>
                        <a:pt x="124" y="1753"/>
                        <a:pt x="124" y="1753"/>
                      </a:cubicBezTo>
                      <a:lnTo>
                        <a:pt x="124" y="1705"/>
                      </a:lnTo>
                      <a:close/>
                      <a:moveTo>
                        <a:pt x="83" y="291"/>
                      </a:moveTo>
                      <a:cubicBezTo>
                        <a:pt x="65" y="297"/>
                        <a:pt x="48" y="302"/>
                        <a:pt x="31" y="308"/>
                      </a:cubicBezTo>
                      <a:cubicBezTo>
                        <a:pt x="31" y="295"/>
                        <a:pt x="31" y="283"/>
                        <a:pt x="31" y="270"/>
                      </a:cubicBezTo>
                      <a:cubicBezTo>
                        <a:pt x="48" y="264"/>
                        <a:pt x="65" y="257"/>
                        <a:pt x="83" y="251"/>
                      </a:cubicBezTo>
                      <a:cubicBezTo>
                        <a:pt x="83" y="264"/>
                        <a:pt x="83" y="278"/>
                        <a:pt x="83" y="291"/>
                      </a:cubicBezTo>
                      <a:close/>
                      <a:moveTo>
                        <a:pt x="31" y="182"/>
                      </a:moveTo>
                      <a:cubicBezTo>
                        <a:pt x="83" y="160"/>
                        <a:pt x="83" y="160"/>
                        <a:pt x="83" y="160"/>
                      </a:cubicBezTo>
                      <a:cubicBezTo>
                        <a:pt x="83" y="201"/>
                        <a:pt x="83" y="201"/>
                        <a:pt x="83" y="201"/>
                      </a:cubicBezTo>
                      <a:cubicBezTo>
                        <a:pt x="31" y="219"/>
                        <a:pt x="31" y="219"/>
                        <a:pt x="31" y="219"/>
                      </a:cubicBezTo>
                      <a:lnTo>
                        <a:pt x="31" y="1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63"/>
                <p:cNvSpPr>
                  <a:spLocks/>
                </p:cNvSpPr>
                <p:nvPr/>
              </p:nvSpPr>
              <p:spPr bwMode="auto">
                <a:xfrm>
                  <a:off x="6019628" y="2373459"/>
                  <a:ext cx="395572" cy="3043163"/>
                </a:xfrm>
                <a:custGeom>
                  <a:avLst/>
                  <a:gdLst>
                    <a:gd name="T0" fmla="*/ 207 w 207"/>
                    <a:gd name="T1" fmla="*/ 1543 h 1593"/>
                    <a:gd name="T2" fmla="*/ 0 w 207"/>
                    <a:gd name="T3" fmla="*/ 0 h 1593"/>
                    <a:gd name="T4" fmla="*/ 29 w 207"/>
                    <a:gd name="T5" fmla="*/ 94 h 1593"/>
                    <a:gd name="T6" fmla="*/ 180 w 207"/>
                    <a:gd name="T7" fmla="*/ 179 h 1593"/>
                    <a:gd name="T8" fmla="*/ 29 w 207"/>
                    <a:gd name="T9" fmla="*/ 94 h 1593"/>
                    <a:gd name="T10" fmla="*/ 180 w 207"/>
                    <a:gd name="T11" fmla="*/ 241 h 1593"/>
                    <a:gd name="T12" fmla="*/ 29 w 207"/>
                    <a:gd name="T13" fmla="*/ 241 h 1593"/>
                    <a:gd name="T14" fmla="*/ 29 w 207"/>
                    <a:gd name="T15" fmla="*/ 306 h 1593"/>
                    <a:gd name="T16" fmla="*/ 180 w 207"/>
                    <a:gd name="T17" fmla="*/ 378 h 1593"/>
                    <a:gd name="T18" fmla="*/ 29 w 207"/>
                    <a:gd name="T19" fmla="*/ 306 h 1593"/>
                    <a:gd name="T20" fmla="*/ 180 w 207"/>
                    <a:gd name="T21" fmla="*/ 441 h 1593"/>
                    <a:gd name="T22" fmla="*/ 29 w 207"/>
                    <a:gd name="T23" fmla="*/ 454 h 1593"/>
                    <a:gd name="T24" fmla="*/ 29 w 207"/>
                    <a:gd name="T25" fmla="*/ 519 h 1593"/>
                    <a:gd name="T26" fmla="*/ 180 w 207"/>
                    <a:gd name="T27" fmla="*/ 578 h 1593"/>
                    <a:gd name="T28" fmla="*/ 29 w 207"/>
                    <a:gd name="T29" fmla="*/ 519 h 1593"/>
                    <a:gd name="T30" fmla="*/ 180 w 207"/>
                    <a:gd name="T31" fmla="*/ 641 h 1593"/>
                    <a:gd name="T32" fmla="*/ 29 w 207"/>
                    <a:gd name="T33" fmla="*/ 666 h 1593"/>
                    <a:gd name="T34" fmla="*/ 29 w 207"/>
                    <a:gd name="T35" fmla="*/ 731 h 1593"/>
                    <a:gd name="T36" fmla="*/ 180 w 207"/>
                    <a:gd name="T37" fmla="*/ 777 h 1593"/>
                    <a:gd name="T38" fmla="*/ 29 w 207"/>
                    <a:gd name="T39" fmla="*/ 731 h 1593"/>
                    <a:gd name="T40" fmla="*/ 180 w 207"/>
                    <a:gd name="T41" fmla="*/ 841 h 1593"/>
                    <a:gd name="T42" fmla="*/ 29 w 207"/>
                    <a:gd name="T43" fmla="*/ 878 h 1593"/>
                    <a:gd name="T44" fmla="*/ 29 w 207"/>
                    <a:gd name="T45" fmla="*/ 943 h 1593"/>
                    <a:gd name="T46" fmla="*/ 180 w 207"/>
                    <a:gd name="T47" fmla="*/ 976 h 1593"/>
                    <a:gd name="T48" fmla="*/ 29 w 207"/>
                    <a:gd name="T49" fmla="*/ 943 h 1593"/>
                    <a:gd name="T50" fmla="*/ 180 w 207"/>
                    <a:gd name="T51" fmla="*/ 1041 h 1593"/>
                    <a:gd name="T52" fmla="*/ 29 w 207"/>
                    <a:gd name="T53" fmla="*/ 1091 h 1593"/>
                    <a:gd name="T54" fmla="*/ 29 w 207"/>
                    <a:gd name="T55" fmla="*/ 1156 h 1593"/>
                    <a:gd name="T56" fmla="*/ 180 w 207"/>
                    <a:gd name="T57" fmla="*/ 1175 h 1593"/>
                    <a:gd name="T58" fmla="*/ 29 w 207"/>
                    <a:gd name="T59" fmla="*/ 1156 h 1593"/>
                    <a:gd name="T60" fmla="*/ 180 w 207"/>
                    <a:gd name="T61" fmla="*/ 1241 h 1593"/>
                    <a:gd name="T62" fmla="*/ 29 w 207"/>
                    <a:gd name="T63" fmla="*/ 1303 h 1593"/>
                    <a:gd name="T64" fmla="*/ 29 w 207"/>
                    <a:gd name="T65" fmla="*/ 1368 h 1593"/>
                    <a:gd name="T66" fmla="*/ 180 w 207"/>
                    <a:gd name="T67" fmla="*/ 1375 h 1593"/>
                    <a:gd name="T68" fmla="*/ 29 w 207"/>
                    <a:gd name="T69" fmla="*/ 1368 h 1593"/>
                    <a:gd name="T70" fmla="*/ 180 w 207"/>
                    <a:gd name="T71" fmla="*/ 1441 h 1593"/>
                    <a:gd name="T72" fmla="*/ 29 w 207"/>
                    <a:gd name="T73" fmla="*/ 1515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1593">
                      <a:moveTo>
                        <a:pt x="0" y="1593"/>
                      </a:moveTo>
                      <a:cubicBezTo>
                        <a:pt x="207" y="1543"/>
                        <a:pt x="207" y="1543"/>
                        <a:pt x="207" y="1543"/>
                      </a:cubicBezTo>
                      <a:cubicBezTo>
                        <a:pt x="207" y="68"/>
                        <a:pt x="207" y="68"/>
                        <a:pt x="207" y="68"/>
                      </a:cubicBezTo>
                      <a:cubicBezTo>
                        <a:pt x="0" y="0"/>
                        <a:pt x="0" y="0"/>
                        <a:pt x="0" y="0"/>
                      </a:cubicBezTo>
                      <a:lnTo>
                        <a:pt x="0" y="1593"/>
                      </a:lnTo>
                      <a:close/>
                      <a:moveTo>
                        <a:pt x="29" y="94"/>
                      </a:moveTo>
                      <a:cubicBezTo>
                        <a:pt x="180" y="141"/>
                        <a:pt x="180" y="141"/>
                        <a:pt x="180" y="141"/>
                      </a:cubicBezTo>
                      <a:cubicBezTo>
                        <a:pt x="180" y="179"/>
                        <a:pt x="180" y="179"/>
                        <a:pt x="180" y="179"/>
                      </a:cubicBezTo>
                      <a:cubicBezTo>
                        <a:pt x="29" y="135"/>
                        <a:pt x="29" y="135"/>
                        <a:pt x="29" y="135"/>
                      </a:cubicBezTo>
                      <a:lnTo>
                        <a:pt x="29" y="94"/>
                      </a:lnTo>
                      <a:close/>
                      <a:moveTo>
                        <a:pt x="29" y="200"/>
                      </a:moveTo>
                      <a:cubicBezTo>
                        <a:pt x="79" y="214"/>
                        <a:pt x="130" y="228"/>
                        <a:pt x="180" y="241"/>
                      </a:cubicBezTo>
                      <a:cubicBezTo>
                        <a:pt x="180" y="254"/>
                        <a:pt x="180" y="266"/>
                        <a:pt x="180" y="279"/>
                      </a:cubicBezTo>
                      <a:cubicBezTo>
                        <a:pt x="130" y="266"/>
                        <a:pt x="79" y="254"/>
                        <a:pt x="29" y="241"/>
                      </a:cubicBezTo>
                      <a:cubicBezTo>
                        <a:pt x="29" y="228"/>
                        <a:pt x="29" y="214"/>
                        <a:pt x="29" y="200"/>
                      </a:cubicBezTo>
                      <a:close/>
                      <a:moveTo>
                        <a:pt x="29" y="306"/>
                      </a:moveTo>
                      <a:cubicBezTo>
                        <a:pt x="79" y="318"/>
                        <a:pt x="130" y="330"/>
                        <a:pt x="180" y="341"/>
                      </a:cubicBezTo>
                      <a:cubicBezTo>
                        <a:pt x="180" y="354"/>
                        <a:pt x="180" y="366"/>
                        <a:pt x="180" y="378"/>
                      </a:cubicBezTo>
                      <a:cubicBezTo>
                        <a:pt x="130" y="368"/>
                        <a:pt x="79" y="358"/>
                        <a:pt x="29" y="348"/>
                      </a:cubicBezTo>
                      <a:cubicBezTo>
                        <a:pt x="29" y="334"/>
                        <a:pt x="29" y="320"/>
                        <a:pt x="29" y="306"/>
                      </a:cubicBezTo>
                      <a:close/>
                      <a:moveTo>
                        <a:pt x="29" y="413"/>
                      </a:moveTo>
                      <a:cubicBezTo>
                        <a:pt x="79" y="422"/>
                        <a:pt x="130" y="432"/>
                        <a:pt x="180" y="441"/>
                      </a:cubicBezTo>
                      <a:cubicBezTo>
                        <a:pt x="180" y="453"/>
                        <a:pt x="180" y="466"/>
                        <a:pt x="180" y="478"/>
                      </a:cubicBezTo>
                      <a:cubicBezTo>
                        <a:pt x="130" y="470"/>
                        <a:pt x="79" y="462"/>
                        <a:pt x="29" y="454"/>
                      </a:cubicBezTo>
                      <a:cubicBezTo>
                        <a:pt x="29" y="440"/>
                        <a:pt x="29" y="426"/>
                        <a:pt x="29" y="413"/>
                      </a:cubicBezTo>
                      <a:close/>
                      <a:moveTo>
                        <a:pt x="29" y="519"/>
                      </a:moveTo>
                      <a:cubicBezTo>
                        <a:pt x="79" y="526"/>
                        <a:pt x="130" y="534"/>
                        <a:pt x="180" y="541"/>
                      </a:cubicBezTo>
                      <a:cubicBezTo>
                        <a:pt x="180" y="553"/>
                        <a:pt x="180" y="565"/>
                        <a:pt x="180" y="578"/>
                      </a:cubicBezTo>
                      <a:cubicBezTo>
                        <a:pt x="130" y="572"/>
                        <a:pt x="79" y="566"/>
                        <a:pt x="29" y="560"/>
                      </a:cubicBezTo>
                      <a:cubicBezTo>
                        <a:pt x="29" y="546"/>
                        <a:pt x="29" y="532"/>
                        <a:pt x="29" y="519"/>
                      </a:cubicBezTo>
                      <a:close/>
                      <a:moveTo>
                        <a:pt x="29" y="625"/>
                      </a:moveTo>
                      <a:cubicBezTo>
                        <a:pt x="79" y="630"/>
                        <a:pt x="130" y="636"/>
                        <a:pt x="180" y="641"/>
                      </a:cubicBezTo>
                      <a:cubicBezTo>
                        <a:pt x="180" y="653"/>
                        <a:pt x="180" y="665"/>
                        <a:pt x="180" y="677"/>
                      </a:cubicBezTo>
                      <a:cubicBezTo>
                        <a:pt x="130" y="674"/>
                        <a:pt x="79" y="670"/>
                        <a:pt x="29" y="666"/>
                      </a:cubicBezTo>
                      <a:cubicBezTo>
                        <a:pt x="29" y="652"/>
                        <a:pt x="29" y="639"/>
                        <a:pt x="29" y="625"/>
                      </a:cubicBezTo>
                      <a:close/>
                      <a:moveTo>
                        <a:pt x="29" y="731"/>
                      </a:moveTo>
                      <a:cubicBezTo>
                        <a:pt x="79" y="734"/>
                        <a:pt x="130" y="738"/>
                        <a:pt x="180" y="741"/>
                      </a:cubicBezTo>
                      <a:cubicBezTo>
                        <a:pt x="180" y="753"/>
                        <a:pt x="180" y="765"/>
                        <a:pt x="180" y="777"/>
                      </a:cubicBezTo>
                      <a:cubicBezTo>
                        <a:pt x="130" y="775"/>
                        <a:pt x="79" y="774"/>
                        <a:pt x="29" y="772"/>
                      </a:cubicBezTo>
                      <a:cubicBezTo>
                        <a:pt x="29" y="759"/>
                        <a:pt x="29" y="745"/>
                        <a:pt x="29" y="731"/>
                      </a:cubicBezTo>
                      <a:close/>
                      <a:moveTo>
                        <a:pt x="29" y="837"/>
                      </a:moveTo>
                      <a:cubicBezTo>
                        <a:pt x="79" y="838"/>
                        <a:pt x="130" y="840"/>
                        <a:pt x="180" y="841"/>
                      </a:cubicBezTo>
                      <a:cubicBezTo>
                        <a:pt x="180" y="853"/>
                        <a:pt x="180" y="865"/>
                        <a:pt x="180" y="876"/>
                      </a:cubicBezTo>
                      <a:cubicBezTo>
                        <a:pt x="130" y="877"/>
                        <a:pt x="79" y="878"/>
                        <a:pt x="29" y="878"/>
                      </a:cubicBezTo>
                      <a:cubicBezTo>
                        <a:pt x="29" y="865"/>
                        <a:pt x="29" y="851"/>
                        <a:pt x="29" y="837"/>
                      </a:cubicBezTo>
                      <a:close/>
                      <a:moveTo>
                        <a:pt x="29" y="943"/>
                      </a:moveTo>
                      <a:cubicBezTo>
                        <a:pt x="79" y="943"/>
                        <a:pt x="130" y="942"/>
                        <a:pt x="180" y="941"/>
                      </a:cubicBezTo>
                      <a:cubicBezTo>
                        <a:pt x="180" y="953"/>
                        <a:pt x="180" y="964"/>
                        <a:pt x="180" y="976"/>
                      </a:cubicBezTo>
                      <a:cubicBezTo>
                        <a:pt x="130" y="979"/>
                        <a:pt x="79" y="982"/>
                        <a:pt x="29" y="985"/>
                      </a:cubicBezTo>
                      <a:cubicBezTo>
                        <a:pt x="29" y="971"/>
                        <a:pt x="29" y="957"/>
                        <a:pt x="29" y="943"/>
                      </a:cubicBezTo>
                      <a:close/>
                      <a:moveTo>
                        <a:pt x="29" y="1049"/>
                      </a:moveTo>
                      <a:cubicBezTo>
                        <a:pt x="79" y="1047"/>
                        <a:pt x="130" y="1044"/>
                        <a:pt x="180" y="1041"/>
                      </a:cubicBezTo>
                      <a:cubicBezTo>
                        <a:pt x="180" y="1053"/>
                        <a:pt x="180" y="1064"/>
                        <a:pt x="180" y="1076"/>
                      </a:cubicBezTo>
                      <a:cubicBezTo>
                        <a:pt x="130" y="1081"/>
                        <a:pt x="79" y="1086"/>
                        <a:pt x="29" y="1091"/>
                      </a:cubicBezTo>
                      <a:cubicBezTo>
                        <a:pt x="29" y="1077"/>
                        <a:pt x="29" y="1063"/>
                        <a:pt x="29" y="1049"/>
                      </a:cubicBezTo>
                      <a:close/>
                      <a:moveTo>
                        <a:pt x="29" y="1156"/>
                      </a:moveTo>
                      <a:cubicBezTo>
                        <a:pt x="79" y="1151"/>
                        <a:pt x="130" y="1146"/>
                        <a:pt x="180" y="1141"/>
                      </a:cubicBezTo>
                      <a:cubicBezTo>
                        <a:pt x="180" y="1152"/>
                        <a:pt x="180" y="1164"/>
                        <a:pt x="180" y="1175"/>
                      </a:cubicBezTo>
                      <a:cubicBezTo>
                        <a:pt x="130" y="1183"/>
                        <a:pt x="79" y="1190"/>
                        <a:pt x="29" y="1197"/>
                      </a:cubicBezTo>
                      <a:cubicBezTo>
                        <a:pt x="29" y="1183"/>
                        <a:pt x="29" y="1169"/>
                        <a:pt x="29" y="1156"/>
                      </a:cubicBezTo>
                      <a:close/>
                      <a:moveTo>
                        <a:pt x="29" y="1262"/>
                      </a:moveTo>
                      <a:cubicBezTo>
                        <a:pt x="79" y="1255"/>
                        <a:pt x="130" y="1248"/>
                        <a:pt x="180" y="1241"/>
                      </a:cubicBezTo>
                      <a:cubicBezTo>
                        <a:pt x="180" y="1252"/>
                        <a:pt x="180" y="1264"/>
                        <a:pt x="180" y="1275"/>
                      </a:cubicBezTo>
                      <a:cubicBezTo>
                        <a:pt x="130" y="1284"/>
                        <a:pt x="79" y="1294"/>
                        <a:pt x="29" y="1303"/>
                      </a:cubicBezTo>
                      <a:cubicBezTo>
                        <a:pt x="29" y="1289"/>
                        <a:pt x="29" y="1276"/>
                        <a:pt x="29" y="1262"/>
                      </a:cubicBezTo>
                      <a:close/>
                      <a:moveTo>
                        <a:pt x="29" y="1368"/>
                      </a:moveTo>
                      <a:cubicBezTo>
                        <a:pt x="79" y="1359"/>
                        <a:pt x="130" y="1350"/>
                        <a:pt x="180" y="1341"/>
                      </a:cubicBezTo>
                      <a:cubicBezTo>
                        <a:pt x="180" y="1352"/>
                        <a:pt x="180" y="1363"/>
                        <a:pt x="180" y="1375"/>
                      </a:cubicBezTo>
                      <a:cubicBezTo>
                        <a:pt x="130" y="1386"/>
                        <a:pt x="79" y="1398"/>
                        <a:pt x="29" y="1409"/>
                      </a:cubicBezTo>
                      <a:cubicBezTo>
                        <a:pt x="29" y="1395"/>
                        <a:pt x="29" y="1382"/>
                        <a:pt x="29" y="1368"/>
                      </a:cubicBezTo>
                      <a:close/>
                      <a:moveTo>
                        <a:pt x="29" y="1474"/>
                      </a:moveTo>
                      <a:cubicBezTo>
                        <a:pt x="180" y="1441"/>
                        <a:pt x="180" y="1441"/>
                        <a:pt x="180" y="1441"/>
                      </a:cubicBezTo>
                      <a:cubicBezTo>
                        <a:pt x="180" y="1474"/>
                        <a:pt x="180" y="1474"/>
                        <a:pt x="180" y="1474"/>
                      </a:cubicBezTo>
                      <a:cubicBezTo>
                        <a:pt x="29" y="1515"/>
                        <a:pt x="29" y="1515"/>
                        <a:pt x="29" y="1515"/>
                      </a:cubicBezTo>
                      <a:lnTo>
                        <a:pt x="29" y="1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64"/>
                <p:cNvSpPr>
                  <a:spLocks/>
                </p:cNvSpPr>
                <p:nvPr/>
              </p:nvSpPr>
              <p:spPr bwMode="auto">
                <a:xfrm>
                  <a:off x="5227178" y="2377376"/>
                  <a:ext cx="759812" cy="3036635"/>
                </a:xfrm>
                <a:custGeom>
                  <a:avLst/>
                  <a:gdLst>
                    <a:gd name="T0" fmla="*/ 329 w 398"/>
                    <a:gd name="T1" fmla="*/ 1511 h 1590"/>
                    <a:gd name="T2" fmla="*/ 263 w 398"/>
                    <a:gd name="T3" fmla="*/ 1423 h 1590"/>
                    <a:gd name="T4" fmla="*/ 263 w 398"/>
                    <a:gd name="T5" fmla="*/ 1299 h 1590"/>
                    <a:gd name="T6" fmla="*/ 329 w 398"/>
                    <a:gd name="T7" fmla="*/ 1222 h 1590"/>
                    <a:gd name="T8" fmla="*/ 329 w 398"/>
                    <a:gd name="T9" fmla="*/ 1189 h 1590"/>
                    <a:gd name="T10" fmla="*/ 329 w 398"/>
                    <a:gd name="T11" fmla="*/ 1029 h 1590"/>
                    <a:gd name="T12" fmla="*/ 263 w 398"/>
                    <a:gd name="T13" fmla="*/ 950 h 1590"/>
                    <a:gd name="T14" fmla="*/ 263 w 398"/>
                    <a:gd name="T15" fmla="*/ 827 h 1590"/>
                    <a:gd name="T16" fmla="*/ 329 w 398"/>
                    <a:gd name="T17" fmla="*/ 740 h 1590"/>
                    <a:gd name="T18" fmla="*/ 329 w 398"/>
                    <a:gd name="T19" fmla="*/ 707 h 1590"/>
                    <a:gd name="T20" fmla="*/ 329 w 398"/>
                    <a:gd name="T21" fmla="*/ 627 h 1590"/>
                    <a:gd name="T22" fmla="*/ 263 w 398"/>
                    <a:gd name="T23" fmla="*/ 478 h 1590"/>
                    <a:gd name="T24" fmla="*/ 263 w 398"/>
                    <a:gd name="T25" fmla="*/ 355 h 1590"/>
                    <a:gd name="T26" fmla="*/ 329 w 398"/>
                    <a:gd name="T27" fmla="*/ 258 h 1590"/>
                    <a:gd name="T28" fmla="*/ 329 w 398"/>
                    <a:gd name="T29" fmla="*/ 225 h 1590"/>
                    <a:gd name="T30" fmla="*/ 177 w 398"/>
                    <a:gd name="T31" fmla="*/ 145 h 1590"/>
                    <a:gd name="T32" fmla="*/ 219 w 398"/>
                    <a:gd name="T33" fmla="*/ 209 h 1590"/>
                    <a:gd name="T34" fmla="*/ 219 w 398"/>
                    <a:gd name="T35" fmla="*/ 330 h 1590"/>
                    <a:gd name="T36" fmla="*/ 176 w 398"/>
                    <a:gd name="T37" fmla="*/ 416 h 1590"/>
                    <a:gd name="T38" fmla="*/ 176 w 398"/>
                    <a:gd name="T39" fmla="*/ 452 h 1590"/>
                    <a:gd name="T40" fmla="*/ 176 w 398"/>
                    <a:gd name="T41" fmla="*/ 605 h 1590"/>
                    <a:gd name="T42" fmla="*/ 218 w 398"/>
                    <a:gd name="T43" fmla="*/ 675 h 1590"/>
                    <a:gd name="T44" fmla="*/ 218 w 398"/>
                    <a:gd name="T45" fmla="*/ 795 h 1590"/>
                    <a:gd name="T46" fmla="*/ 175 w 398"/>
                    <a:gd name="T47" fmla="*/ 875 h 1590"/>
                    <a:gd name="T48" fmla="*/ 175 w 398"/>
                    <a:gd name="T49" fmla="*/ 911 h 1590"/>
                    <a:gd name="T50" fmla="*/ 175 w 398"/>
                    <a:gd name="T51" fmla="*/ 1064 h 1590"/>
                    <a:gd name="T52" fmla="*/ 217 w 398"/>
                    <a:gd name="T53" fmla="*/ 1141 h 1590"/>
                    <a:gd name="T54" fmla="*/ 217 w 398"/>
                    <a:gd name="T55" fmla="*/ 1261 h 1590"/>
                    <a:gd name="T56" fmla="*/ 174 w 398"/>
                    <a:gd name="T57" fmla="*/ 1335 h 1590"/>
                    <a:gd name="T58" fmla="*/ 174 w 398"/>
                    <a:gd name="T59" fmla="*/ 1371 h 1590"/>
                    <a:gd name="T60" fmla="*/ 139 w 398"/>
                    <a:gd name="T61" fmla="*/ 1485 h 1590"/>
                    <a:gd name="T62" fmla="*/ 109 w 398"/>
                    <a:gd name="T63" fmla="*/ 1405 h 1590"/>
                    <a:gd name="T64" fmla="*/ 139 w 398"/>
                    <a:gd name="T65" fmla="*/ 1294 h 1590"/>
                    <a:gd name="T66" fmla="*/ 139 w 398"/>
                    <a:gd name="T67" fmla="*/ 1218 h 1590"/>
                    <a:gd name="T68" fmla="*/ 109 w 398"/>
                    <a:gd name="T69" fmla="*/ 1180 h 1590"/>
                    <a:gd name="T70" fmla="*/ 109 w 398"/>
                    <a:gd name="T71" fmla="*/ 1030 h 1590"/>
                    <a:gd name="T72" fmla="*/ 109 w 398"/>
                    <a:gd name="T73" fmla="*/ 955 h 1590"/>
                    <a:gd name="T74" fmla="*/ 109 w 398"/>
                    <a:gd name="T75" fmla="*/ 842 h 1590"/>
                    <a:gd name="T76" fmla="*/ 139 w 398"/>
                    <a:gd name="T77" fmla="*/ 763 h 1590"/>
                    <a:gd name="T78" fmla="*/ 139 w 398"/>
                    <a:gd name="T79" fmla="*/ 727 h 1590"/>
                    <a:gd name="T80" fmla="*/ 139 w 398"/>
                    <a:gd name="T81" fmla="*/ 575 h 1590"/>
                    <a:gd name="T82" fmla="*/ 109 w 398"/>
                    <a:gd name="T83" fmla="*/ 505 h 1590"/>
                    <a:gd name="T84" fmla="*/ 109 w 398"/>
                    <a:gd name="T85" fmla="*/ 392 h 1590"/>
                    <a:gd name="T86" fmla="*/ 139 w 398"/>
                    <a:gd name="T87" fmla="*/ 348 h 1590"/>
                    <a:gd name="T88" fmla="*/ 139 w 398"/>
                    <a:gd name="T89" fmla="*/ 272 h 1590"/>
                    <a:gd name="T90" fmla="*/ 81 w 398"/>
                    <a:gd name="T91" fmla="*/ 1478 h 1590"/>
                    <a:gd name="T92" fmla="*/ 54 w 398"/>
                    <a:gd name="T93" fmla="*/ 1400 h 1590"/>
                    <a:gd name="T94" fmla="*/ 54 w 398"/>
                    <a:gd name="T95" fmla="*/ 1291 h 1590"/>
                    <a:gd name="T96" fmla="*/ 80 w 398"/>
                    <a:gd name="T97" fmla="*/ 1218 h 1590"/>
                    <a:gd name="T98" fmla="*/ 80 w 398"/>
                    <a:gd name="T99" fmla="*/ 1180 h 1590"/>
                    <a:gd name="T100" fmla="*/ 79 w 398"/>
                    <a:gd name="T101" fmla="*/ 1031 h 1590"/>
                    <a:gd name="T102" fmla="*/ 53 w 398"/>
                    <a:gd name="T103" fmla="*/ 958 h 1590"/>
                    <a:gd name="T104" fmla="*/ 52 w 398"/>
                    <a:gd name="T105" fmla="*/ 848 h 1590"/>
                    <a:gd name="T106" fmla="*/ 79 w 398"/>
                    <a:gd name="T107" fmla="*/ 771 h 1590"/>
                    <a:gd name="T108" fmla="*/ 79 w 398"/>
                    <a:gd name="T109" fmla="*/ 734 h 1590"/>
                    <a:gd name="T110" fmla="*/ 78 w 398"/>
                    <a:gd name="T111" fmla="*/ 585 h 1590"/>
                    <a:gd name="T112" fmla="*/ 51 w 398"/>
                    <a:gd name="T113" fmla="*/ 515 h 1590"/>
                    <a:gd name="T114" fmla="*/ 51 w 398"/>
                    <a:gd name="T115" fmla="*/ 406 h 1590"/>
                    <a:gd name="T116" fmla="*/ 78 w 398"/>
                    <a:gd name="T117" fmla="*/ 325 h 1590"/>
                    <a:gd name="T118" fmla="*/ 77 w 398"/>
                    <a:gd name="T119" fmla="*/ 287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1590">
                      <a:moveTo>
                        <a:pt x="0" y="1529"/>
                      </a:moveTo>
                      <a:cubicBezTo>
                        <a:pt x="398" y="1590"/>
                        <a:pt x="398" y="1590"/>
                        <a:pt x="398" y="1590"/>
                      </a:cubicBezTo>
                      <a:cubicBezTo>
                        <a:pt x="398" y="0"/>
                        <a:pt x="398" y="0"/>
                        <a:pt x="398" y="0"/>
                      </a:cubicBezTo>
                      <a:cubicBezTo>
                        <a:pt x="0" y="137"/>
                        <a:pt x="0" y="137"/>
                        <a:pt x="0" y="137"/>
                      </a:cubicBezTo>
                      <a:lnTo>
                        <a:pt x="0" y="1529"/>
                      </a:lnTo>
                      <a:close/>
                      <a:moveTo>
                        <a:pt x="329" y="1511"/>
                      </a:moveTo>
                      <a:cubicBezTo>
                        <a:pt x="263" y="1501"/>
                        <a:pt x="263" y="1501"/>
                        <a:pt x="263" y="1501"/>
                      </a:cubicBezTo>
                      <a:cubicBezTo>
                        <a:pt x="263" y="1457"/>
                        <a:pt x="263" y="1457"/>
                        <a:pt x="263" y="1457"/>
                      </a:cubicBezTo>
                      <a:cubicBezTo>
                        <a:pt x="329" y="1463"/>
                        <a:pt x="329" y="1463"/>
                        <a:pt x="329" y="1463"/>
                      </a:cubicBezTo>
                      <a:lnTo>
                        <a:pt x="329" y="1511"/>
                      </a:lnTo>
                      <a:close/>
                      <a:moveTo>
                        <a:pt x="329" y="1430"/>
                      </a:moveTo>
                      <a:cubicBezTo>
                        <a:pt x="307" y="1428"/>
                        <a:pt x="285" y="1425"/>
                        <a:pt x="263" y="1423"/>
                      </a:cubicBezTo>
                      <a:cubicBezTo>
                        <a:pt x="263" y="1408"/>
                        <a:pt x="263" y="1393"/>
                        <a:pt x="263" y="1378"/>
                      </a:cubicBezTo>
                      <a:cubicBezTo>
                        <a:pt x="285" y="1380"/>
                        <a:pt x="307" y="1381"/>
                        <a:pt x="329" y="1382"/>
                      </a:cubicBezTo>
                      <a:cubicBezTo>
                        <a:pt x="329" y="1398"/>
                        <a:pt x="329" y="1414"/>
                        <a:pt x="329" y="1430"/>
                      </a:cubicBezTo>
                      <a:close/>
                      <a:moveTo>
                        <a:pt x="329" y="1350"/>
                      </a:moveTo>
                      <a:cubicBezTo>
                        <a:pt x="307" y="1348"/>
                        <a:pt x="285" y="1346"/>
                        <a:pt x="263" y="1344"/>
                      </a:cubicBezTo>
                      <a:cubicBezTo>
                        <a:pt x="263" y="1329"/>
                        <a:pt x="263" y="1314"/>
                        <a:pt x="263" y="1299"/>
                      </a:cubicBezTo>
                      <a:cubicBezTo>
                        <a:pt x="285" y="1300"/>
                        <a:pt x="307" y="1301"/>
                        <a:pt x="329" y="1302"/>
                      </a:cubicBezTo>
                      <a:cubicBezTo>
                        <a:pt x="329" y="1318"/>
                        <a:pt x="329" y="1334"/>
                        <a:pt x="329" y="1350"/>
                      </a:cubicBezTo>
                      <a:close/>
                      <a:moveTo>
                        <a:pt x="329" y="1270"/>
                      </a:moveTo>
                      <a:cubicBezTo>
                        <a:pt x="307" y="1268"/>
                        <a:pt x="285" y="1267"/>
                        <a:pt x="263" y="1265"/>
                      </a:cubicBezTo>
                      <a:cubicBezTo>
                        <a:pt x="263" y="1250"/>
                        <a:pt x="263" y="1236"/>
                        <a:pt x="263" y="1221"/>
                      </a:cubicBezTo>
                      <a:cubicBezTo>
                        <a:pt x="285" y="1221"/>
                        <a:pt x="307" y="1221"/>
                        <a:pt x="329" y="1222"/>
                      </a:cubicBezTo>
                      <a:cubicBezTo>
                        <a:pt x="329" y="1238"/>
                        <a:pt x="329" y="1254"/>
                        <a:pt x="329" y="1270"/>
                      </a:cubicBezTo>
                      <a:close/>
                      <a:moveTo>
                        <a:pt x="329" y="1189"/>
                      </a:moveTo>
                      <a:cubicBezTo>
                        <a:pt x="307" y="1188"/>
                        <a:pt x="285" y="1187"/>
                        <a:pt x="263" y="1186"/>
                      </a:cubicBezTo>
                      <a:cubicBezTo>
                        <a:pt x="263" y="1172"/>
                        <a:pt x="263" y="1157"/>
                        <a:pt x="263" y="1142"/>
                      </a:cubicBezTo>
                      <a:cubicBezTo>
                        <a:pt x="285" y="1142"/>
                        <a:pt x="307" y="1142"/>
                        <a:pt x="329" y="1141"/>
                      </a:cubicBezTo>
                      <a:cubicBezTo>
                        <a:pt x="329" y="1157"/>
                        <a:pt x="329" y="1173"/>
                        <a:pt x="329" y="1189"/>
                      </a:cubicBezTo>
                      <a:close/>
                      <a:moveTo>
                        <a:pt x="329" y="1109"/>
                      </a:moveTo>
                      <a:cubicBezTo>
                        <a:pt x="307" y="1108"/>
                        <a:pt x="285" y="1108"/>
                        <a:pt x="263" y="1108"/>
                      </a:cubicBezTo>
                      <a:cubicBezTo>
                        <a:pt x="263" y="1093"/>
                        <a:pt x="263" y="1078"/>
                        <a:pt x="263" y="1063"/>
                      </a:cubicBezTo>
                      <a:cubicBezTo>
                        <a:pt x="285" y="1063"/>
                        <a:pt x="307" y="1062"/>
                        <a:pt x="329" y="1061"/>
                      </a:cubicBezTo>
                      <a:cubicBezTo>
                        <a:pt x="329" y="1077"/>
                        <a:pt x="329" y="1093"/>
                        <a:pt x="329" y="1109"/>
                      </a:cubicBezTo>
                      <a:close/>
                      <a:moveTo>
                        <a:pt x="329" y="1029"/>
                      </a:moveTo>
                      <a:cubicBezTo>
                        <a:pt x="307" y="1029"/>
                        <a:pt x="285" y="1029"/>
                        <a:pt x="263" y="1029"/>
                      </a:cubicBezTo>
                      <a:cubicBezTo>
                        <a:pt x="263" y="1014"/>
                        <a:pt x="263" y="999"/>
                        <a:pt x="263" y="984"/>
                      </a:cubicBezTo>
                      <a:cubicBezTo>
                        <a:pt x="285" y="983"/>
                        <a:pt x="307" y="982"/>
                        <a:pt x="329" y="981"/>
                      </a:cubicBezTo>
                      <a:cubicBezTo>
                        <a:pt x="329" y="997"/>
                        <a:pt x="329" y="1013"/>
                        <a:pt x="329" y="1029"/>
                      </a:cubicBezTo>
                      <a:close/>
                      <a:moveTo>
                        <a:pt x="329" y="948"/>
                      </a:moveTo>
                      <a:cubicBezTo>
                        <a:pt x="307" y="949"/>
                        <a:pt x="285" y="950"/>
                        <a:pt x="263" y="950"/>
                      </a:cubicBezTo>
                      <a:cubicBezTo>
                        <a:pt x="263" y="935"/>
                        <a:pt x="263" y="921"/>
                        <a:pt x="263" y="906"/>
                      </a:cubicBezTo>
                      <a:cubicBezTo>
                        <a:pt x="285" y="904"/>
                        <a:pt x="307" y="902"/>
                        <a:pt x="329" y="900"/>
                      </a:cubicBezTo>
                      <a:cubicBezTo>
                        <a:pt x="329" y="916"/>
                        <a:pt x="329" y="932"/>
                        <a:pt x="329" y="948"/>
                      </a:cubicBezTo>
                      <a:close/>
                      <a:moveTo>
                        <a:pt x="329" y="868"/>
                      </a:moveTo>
                      <a:cubicBezTo>
                        <a:pt x="307" y="869"/>
                        <a:pt x="285" y="870"/>
                        <a:pt x="263" y="872"/>
                      </a:cubicBezTo>
                      <a:cubicBezTo>
                        <a:pt x="263" y="857"/>
                        <a:pt x="263" y="842"/>
                        <a:pt x="263" y="827"/>
                      </a:cubicBezTo>
                      <a:cubicBezTo>
                        <a:pt x="285" y="825"/>
                        <a:pt x="307" y="822"/>
                        <a:pt x="329" y="820"/>
                      </a:cubicBezTo>
                      <a:cubicBezTo>
                        <a:pt x="329" y="836"/>
                        <a:pt x="329" y="852"/>
                        <a:pt x="329" y="868"/>
                      </a:cubicBezTo>
                      <a:close/>
                      <a:moveTo>
                        <a:pt x="329" y="788"/>
                      </a:moveTo>
                      <a:cubicBezTo>
                        <a:pt x="307" y="789"/>
                        <a:pt x="285" y="791"/>
                        <a:pt x="263" y="793"/>
                      </a:cubicBezTo>
                      <a:cubicBezTo>
                        <a:pt x="263" y="778"/>
                        <a:pt x="263" y="763"/>
                        <a:pt x="263" y="748"/>
                      </a:cubicBezTo>
                      <a:cubicBezTo>
                        <a:pt x="285" y="745"/>
                        <a:pt x="307" y="743"/>
                        <a:pt x="329" y="740"/>
                      </a:cubicBezTo>
                      <a:cubicBezTo>
                        <a:pt x="329" y="756"/>
                        <a:pt x="329" y="772"/>
                        <a:pt x="329" y="788"/>
                      </a:cubicBezTo>
                      <a:close/>
                      <a:moveTo>
                        <a:pt x="329" y="707"/>
                      </a:moveTo>
                      <a:cubicBezTo>
                        <a:pt x="307" y="710"/>
                        <a:pt x="285" y="712"/>
                        <a:pt x="263" y="714"/>
                      </a:cubicBezTo>
                      <a:cubicBezTo>
                        <a:pt x="263" y="699"/>
                        <a:pt x="263" y="684"/>
                        <a:pt x="263" y="670"/>
                      </a:cubicBezTo>
                      <a:cubicBezTo>
                        <a:pt x="285" y="666"/>
                        <a:pt x="307" y="663"/>
                        <a:pt x="329" y="660"/>
                      </a:cubicBezTo>
                      <a:cubicBezTo>
                        <a:pt x="329" y="675"/>
                        <a:pt x="329" y="691"/>
                        <a:pt x="329" y="707"/>
                      </a:cubicBezTo>
                      <a:close/>
                      <a:moveTo>
                        <a:pt x="263" y="557"/>
                      </a:moveTo>
                      <a:cubicBezTo>
                        <a:pt x="263" y="542"/>
                        <a:pt x="263" y="527"/>
                        <a:pt x="263" y="512"/>
                      </a:cubicBezTo>
                      <a:cubicBezTo>
                        <a:pt x="285" y="508"/>
                        <a:pt x="307" y="503"/>
                        <a:pt x="329" y="499"/>
                      </a:cubicBezTo>
                      <a:cubicBezTo>
                        <a:pt x="329" y="515"/>
                        <a:pt x="329" y="531"/>
                        <a:pt x="329" y="547"/>
                      </a:cubicBezTo>
                      <a:cubicBezTo>
                        <a:pt x="307" y="550"/>
                        <a:pt x="285" y="553"/>
                        <a:pt x="263" y="557"/>
                      </a:cubicBezTo>
                      <a:close/>
                      <a:moveTo>
                        <a:pt x="329" y="627"/>
                      </a:moveTo>
                      <a:cubicBezTo>
                        <a:pt x="307" y="630"/>
                        <a:pt x="285" y="633"/>
                        <a:pt x="263" y="635"/>
                      </a:cubicBezTo>
                      <a:cubicBezTo>
                        <a:pt x="263" y="620"/>
                        <a:pt x="263" y="606"/>
                        <a:pt x="263" y="591"/>
                      </a:cubicBezTo>
                      <a:cubicBezTo>
                        <a:pt x="285" y="587"/>
                        <a:pt x="307" y="583"/>
                        <a:pt x="329" y="579"/>
                      </a:cubicBezTo>
                      <a:cubicBezTo>
                        <a:pt x="329" y="595"/>
                        <a:pt x="329" y="611"/>
                        <a:pt x="329" y="627"/>
                      </a:cubicBezTo>
                      <a:close/>
                      <a:moveTo>
                        <a:pt x="329" y="466"/>
                      </a:moveTo>
                      <a:cubicBezTo>
                        <a:pt x="307" y="470"/>
                        <a:pt x="285" y="474"/>
                        <a:pt x="263" y="478"/>
                      </a:cubicBezTo>
                      <a:cubicBezTo>
                        <a:pt x="263" y="463"/>
                        <a:pt x="263" y="448"/>
                        <a:pt x="263" y="433"/>
                      </a:cubicBezTo>
                      <a:cubicBezTo>
                        <a:pt x="285" y="428"/>
                        <a:pt x="307" y="423"/>
                        <a:pt x="329" y="419"/>
                      </a:cubicBezTo>
                      <a:cubicBezTo>
                        <a:pt x="329" y="434"/>
                        <a:pt x="329" y="450"/>
                        <a:pt x="329" y="466"/>
                      </a:cubicBezTo>
                      <a:close/>
                      <a:moveTo>
                        <a:pt x="329" y="386"/>
                      </a:moveTo>
                      <a:cubicBezTo>
                        <a:pt x="307" y="390"/>
                        <a:pt x="285" y="395"/>
                        <a:pt x="263" y="399"/>
                      </a:cubicBezTo>
                      <a:cubicBezTo>
                        <a:pt x="263" y="384"/>
                        <a:pt x="263" y="369"/>
                        <a:pt x="263" y="355"/>
                      </a:cubicBezTo>
                      <a:cubicBezTo>
                        <a:pt x="285" y="349"/>
                        <a:pt x="307" y="344"/>
                        <a:pt x="329" y="338"/>
                      </a:cubicBezTo>
                      <a:cubicBezTo>
                        <a:pt x="329" y="354"/>
                        <a:pt x="329" y="370"/>
                        <a:pt x="329" y="386"/>
                      </a:cubicBezTo>
                      <a:close/>
                      <a:moveTo>
                        <a:pt x="329" y="306"/>
                      </a:moveTo>
                      <a:cubicBezTo>
                        <a:pt x="307" y="311"/>
                        <a:pt x="285" y="315"/>
                        <a:pt x="263" y="320"/>
                      </a:cubicBezTo>
                      <a:cubicBezTo>
                        <a:pt x="263" y="306"/>
                        <a:pt x="263" y="291"/>
                        <a:pt x="263" y="276"/>
                      </a:cubicBezTo>
                      <a:cubicBezTo>
                        <a:pt x="285" y="270"/>
                        <a:pt x="307" y="264"/>
                        <a:pt x="329" y="258"/>
                      </a:cubicBezTo>
                      <a:cubicBezTo>
                        <a:pt x="329" y="274"/>
                        <a:pt x="329" y="290"/>
                        <a:pt x="329" y="306"/>
                      </a:cubicBezTo>
                      <a:close/>
                      <a:moveTo>
                        <a:pt x="329" y="225"/>
                      </a:moveTo>
                      <a:cubicBezTo>
                        <a:pt x="307" y="231"/>
                        <a:pt x="285" y="236"/>
                        <a:pt x="263" y="242"/>
                      </a:cubicBezTo>
                      <a:cubicBezTo>
                        <a:pt x="263" y="227"/>
                        <a:pt x="263" y="212"/>
                        <a:pt x="263" y="197"/>
                      </a:cubicBezTo>
                      <a:cubicBezTo>
                        <a:pt x="285" y="191"/>
                        <a:pt x="307" y="184"/>
                        <a:pt x="329" y="178"/>
                      </a:cubicBezTo>
                      <a:cubicBezTo>
                        <a:pt x="329" y="193"/>
                        <a:pt x="329" y="209"/>
                        <a:pt x="329" y="225"/>
                      </a:cubicBezTo>
                      <a:close/>
                      <a:moveTo>
                        <a:pt x="263" y="118"/>
                      </a:moveTo>
                      <a:cubicBezTo>
                        <a:pt x="329" y="97"/>
                        <a:pt x="329" y="97"/>
                        <a:pt x="329" y="97"/>
                      </a:cubicBezTo>
                      <a:cubicBezTo>
                        <a:pt x="329" y="145"/>
                        <a:pt x="329" y="145"/>
                        <a:pt x="329" y="145"/>
                      </a:cubicBezTo>
                      <a:cubicBezTo>
                        <a:pt x="263" y="163"/>
                        <a:pt x="263" y="163"/>
                        <a:pt x="263" y="163"/>
                      </a:cubicBezTo>
                      <a:lnTo>
                        <a:pt x="263" y="118"/>
                      </a:lnTo>
                      <a:close/>
                      <a:moveTo>
                        <a:pt x="177" y="145"/>
                      </a:moveTo>
                      <a:cubicBezTo>
                        <a:pt x="219" y="131"/>
                        <a:pt x="219" y="131"/>
                        <a:pt x="219" y="131"/>
                      </a:cubicBezTo>
                      <a:cubicBezTo>
                        <a:pt x="219" y="174"/>
                        <a:pt x="219" y="174"/>
                        <a:pt x="219" y="174"/>
                      </a:cubicBezTo>
                      <a:cubicBezTo>
                        <a:pt x="177" y="186"/>
                        <a:pt x="177" y="186"/>
                        <a:pt x="177" y="186"/>
                      </a:cubicBezTo>
                      <a:lnTo>
                        <a:pt x="177" y="145"/>
                      </a:lnTo>
                      <a:close/>
                      <a:moveTo>
                        <a:pt x="176" y="222"/>
                      </a:moveTo>
                      <a:cubicBezTo>
                        <a:pt x="191" y="217"/>
                        <a:pt x="205" y="213"/>
                        <a:pt x="219" y="209"/>
                      </a:cubicBezTo>
                      <a:cubicBezTo>
                        <a:pt x="219" y="223"/>
                        <a:pt x="219" y="238"/>
                        <a:pt x="219" y="252"/>
                      </a:cubicBezTo>
                      <a:cubicBezTo>
                        <a:pt x="205" y="255"/>
                        <a:pt x="191" y="259"/>
                        <a:pt x="176" y="262"/>
                      </a:cubicBezTo>
                      <a:cubicBezTo>
                        <a:pt x="176" y="249"/>
                        <a:pt x="176" y="235"/>
                        <a:pt x="176" y="222"/>
                      </a:cubicBezTo>
                      <a:close/>
                      <a:moveTo>
                        <a:pt x="176" y="298"/>
                      </a:moveTo>
                      <a:cubicBezTo>
                        <a:pt x="190" y="294"/>
                        <a:pt x="205" y="291"/>
                        <a:pt x="219" y="287"/>
                      </a:cubicBezTo>
                      <a:cubicBezTo>
                        <a:pt x="219" y="301"/>
                        <a:pt x="219" y="315"/>
                        <a:pt x="219" y="330"/>
                      </a:cubicBezTo>
                      <a:cubicBezTo>
                        <a:pt x="205" y="333"/>
                        <a:pt x="190" y="336"/>
                        <a:pt x="176" y="339"/>
                      </a:cubicBezTo>
                      <a:cubicBezTo>
                        <a:pt x="176" y="325"/>
                        <a:pt x="176" y="312"/>
                        <a:pt x="176" y="298"/>
                      </a:cubicBezTo>
                      <a:close/>
                      <a:moveTo>
                        <a:pt x="176" y="375"/>
                      </a:moveTo>
                      <a:cubicBezTo>
                        <a:pt x="190" y="371"/>
                        <a:pt x="204" y="368"/>
                        <a:pt x="219" y="364"/>
                      </a:cubicBezTo>
                      <a:cubicBezTo>
                        <a:pt x="219" y="379"/>
                        <a:pt x="219" y="393"/>
                        <a:pt x="219" y="407"/>
                      </a:cubicBezTo>
                      <a:cubicBezTo>
                        <a:pt x="204" y="410"/>
                        <a:pt x="190" y="413"/>
                        <a:pt x="176" y="416"/>
                      </a:cubicBezTo>
                      <a:cubicBezTo>
                        <a:pt x="176" y="402"/>
                        <a:pt x="176" y="388"/>
                        <a:pt x="176" y="375"/>
                      </a:cubicBezTo>
                      <a:close/>
                      <a:moveTo>
                        <a:pt x="176" y="452"/>
                      </a:moveTo>
                      <a:cubicBezTo>
                        <a:pt x="190" y="448"/>
                        <a:pt x="204" y="445"/>
                        <a:pt x="218" y="442"/>
                      </a:cubicBezTo>
                      <a:cubicBezTo>
                        <a:pt x="218" y="456"/>
                        <a:pt x="218" y="471"/>
                        <a:pt x="218" y="485"/>
                      </a:cubicBezTo>
                      <a:cubicBezTo>
                        <a:pt x="204" y="487"/>
                        <a:pt x="190" y="490"/>
                        <a:pt x="176" y="492"/>
                      </a:cubicBezTo>
                      <a:cubicBezTo>
                        <a:pt x="176" y="479"/>
                        <a:pt x="176" y="465"/>
                        <a:pt x="176" y="452"/>
                      </a:cubicBezTo>
                      <a:close/>
                      <a:moveTo>
                        <a:pt x="176" y="528"/>
                      </a:moveTo>
                      <a:cubicBezTo>
                        <a:pt x="190" y="525"/>
                        <a:pt x="204" y="522"/>
                        <a:pt x="218" y="520"/>
                      </a:cubicBezTo>
                      <a:cubicBezTo>
                        <a:pt x="218" y="534"/>
                        <a:pt x="218" y="548"/>
                        <a:pt x="218" y="562"/>
                      </a:cubicBezTo>
                      <a:cubicBezTo>
                        <a:pt x="204" y="565"/>
                        <a:pt x="190" y="567"/>
                        <a:pt x="176" y="569"/>
                      </a:cubicBezTo>
                      <a:cubicBezTo>
                        <a:pt x="176" y="555"/>
                        <a:pt x="176" y="542"/>
                        <a:pt x="176" y="528"/>
                      </a:cubicBezTo>
                      <a:close/>
                      <a:moveTo>
                        <a:pt x="176" y="605"/>
                      </a:moveTo>
                      <a:cubicBezTo>
                        <a:pt x="190" y="602"/>
                        <a:pt x="204" y="600"/>
                        <a:pt x="218" y="597"/>
                      </a:cubicBezTo>
                      <a:cubicBezTo>
                        <a:pt x="218" y="612"/>
                        <a:pt x="218" y="626"/>
                        <a:pt x="218" y="640"/>
                      </a:cubicBezTo>
                      <a:cubicBezTo>
                        <a:pt x="204" y="642"/>
                        <a:pt x="190" y="644"/>
                        <a:pt x="176" y="645"/>
                      </a:cubicBezTo>
                      <a:cubicBezTo>
                        <a:pt x="176" y="632"/>
                        <a:pt x="176" y="618"/>
                        <a:pt x="176" y="605"/>
                      </a:cubicBezTo>
                      <a:close/>
                      <a:moveTo>
                        <a:pt x="176" y="681"/>
                      </a:moveTo>
                      <a:cubicBezTo>
                        <a:pt x="190" y="679"/>
                        <a:pt x="204" y="677"/>
                        <a:pt x="218" y="675"/>
                      </a:cubicBezTo>
                      <a:cubicBezTo>
                        <a:pt x="218" y="689"/>
                        <a:pt x="218" y="703"/>
                        <a:pt x="218" y="718"/>
                      </a:cubicBezTo>
                      <a:cubicBezTo>
                        <a:pt x="204" y="719"/>
                        <a:pt x="190" y="721"/>
                        <a:pt x="176" y="722"/>
                      </a:cubicBezTo>
                      <a:cubicBezTo>
                        <a:pt x="176" y="709"/>
                        <a:pt x="176" y="695"/>
                        <a:pt x="176" y="681"/>
                      </a:cubicBezTo>
                      <a:close/>
                      <a:moveTo>
                        <a:pt x="175" y="758"/>
                      </a:moveTo>
                      <a:cubicBezTo>
                        <a:pt x="190" y="756"/>
                        <a:pt x="204" y="754"/>
                        <a:pt x="218" y="753"/>
                      </a:cubicBezTo>
                      <a:cubicBezTo>
                        <a:pt x="218" y="767"/>
                        <a:pt x="218" y="781"/>
                        <a:pt x="218" y="795"/>
                      </a:cubicBezTo>
                      <a:cubicBezTo>
                        <a:pt x="204" y="796"/>
                        <a:pt x="190" y="798"/>
                        <a:pt x="175" y="799"/>
                      </a:cubicBezTo>
                      <a:cubicBezTo>
                        <a:pt x="175" y="785"/>
                        <a:pt x="175" y="772"/>
                        <a:pt x="175" y="758"/>
                      </a:cubicBezTo>
                      <a:close/>
                      <a:moveTo>
                        <a:pt x="175" y="835"/>
                      </a:moveTo>
                      <a:cubicBezTo>
                        <a:pt x="189" y="833"/>
                        <a:pt x="204" y="832"/>
                        <a:pt x="218" y="830"/>
                      </a:cubicBezTo>
                      <a:cubicBezTo>
                        <a:pt x="218" y="844"/>
                        <a:pt x="218" y="859"/>
                        <a:pt x="218" y="873"/>
                      </a:cubicBezTo>
                      <a:cubicBezTo>
                        <a:pt x="204" y="874"/>
                        <a:pt x="189" y="875"/>
                        <a:pt x="175" y="875"/>
                      </a:cubicBezTo>
                      <a:cubicBezTo>
                        <a:pt x="175" y="862"/>
                        <a:pt x="175" y="848"/>
                        <a:pt x="175" y="835"/>
                      </a:cubicBezTo>
                      <a:close/>
                      <a:moveTo>
                        <a:pt x="175" y="911"/>
                      </a:moveTo>
                      <a:cubicBezTo>
                        <a:pt x="189" y="910"/>
                        <a:pt x="203" y="909"/>
                        <a:pt x="218" y="908"/>
                      </a:cubicBezTo>
                      <a:cubicBezTo>
                        <a:pt x="218" y="922"/>
                        <a:pt x="218" y="936"/>
                        <a:pt x="218" y="951"/>
                      </a:cubicBezTo>
                      <a:cubicBezTo>
                        <a:pt x="203" y="951"/>
                        <a:pt x="189" y="951"/>
                        <a:pt x="175" y="952"/>
                      </a:cubicBezTo>
                      <a:cubicBezTo>
                        <a:pt x="175" y="938"/>
                        <a:pt x="175" y="925"/>
                        <a:pt x="175" y="911"/>
                      </a:cubicBezTo>
                      <a:close/>
                      <a:moveTo>
                        <a:pt x="175" y="988"/>
                      </a:moveTo>
                      <a:cubicBezTo>
                        <a:pt x="189" y="987"/>
                        <a:pt x="203" y="986"/>
                        <a:pt x="217" y="985"/>
                      </a:cubicBezTo>
                      <a:cubicBezTo>
                        <a:pt x="217" y="1000"/>
                        <a:pt x="217" y="1014"/>
                        <a:pt x="217" y="1028"/>
                      </a:cubicBezTo>
                      <a:cubicBezTo>
                        <a:pt x="203" y="1028"/>
                        <a:pt x="189" y="1028"/>
                        <a:pt x="175" y="1029"/>
                      </a:cubicBezTo>
                      <a:cubicBezTo>
                        <a:pt x="175" y="1015"/>
                        <a:pt x="175" y="1001"/>
                        <a:pt x="175" y="988"/>
                      </a:cubicBezTo>
                      <a:close/>
                      <a:moveTo>
                        <a:pt x="175" y="1064"/>
                      </a:moveTo>
                      <a:cubicBezTo>
                        <a:pt x="189" y="1064"/>
                        <a:pt x="203" y="1064"/>
                        <a:pt x="217" y="1063"/>
                      </a:cubicBezTo>
                      <a:cubicBezTo>
                        <a:pt x="217" y="1077"/>
                        <a:pt x="217" y="1092"/>
                        <a:pt x="217" y="1106"/>
                      </a:cubicBezTo>
                      <a:cubicBezTo>
                        <a:pt x="203" y="1106"/>
                        <a:pt x="189" y="1105"/>
                        <a:pt x="175" y="1105"/>
                      </a:cubicBezTo>
                      <a:cubicBezTo>
                        <a:pt x="175" y="1092"/>
                        <a:pt x="175" y="1078"/>
                        <a:pt x="175" y="1064"/>
                      </a:cubicBezTo>
                      <a:close/>
                      <a:moveTo>
                        <a:pt x="175" y="1141"/>
                      </a:moveTo>
                      <a:cubicBezTo>
                        <a:pt x="189" y="1141"/>
                        <a:pt x="203" y="1141"/>
                        <a:pt x="217" y="1141"/>
                      </a:cubicBezTo>
                      <a:cubicBezTo>
                        <a:pt x="217" y="1155"/>
                        <a:pt x="217" y="1169"/>
                        <a:pt x="217" y="1184"/>
                      </a:cubicBezTo>
                      <a:cubicBezTo>
                        <a:pt x="203" y="1183"/>
                        <a:pt x="189" y="1182"/>
                        <a:pt x="175" y="1182"/>
                      </a:cubicBezTo>
                      <a:cubicBezTo>
                        <a:pt x="175" y="1168"/>
                        <a:pt x="175" y="1155"/>
                        <a:pt x="175" y="1141"/>
                      </a:cubicBezTo>
                      <a:close/>
                      <a:moveTo>
                        <a:pt x="175" y="1218"/>
                      </a:moveTo>
                      <a:cubicBezTo>
                        <a:pt x="189" y="1218"/>
                        <a:pt x="203" y="1218"/>
                        <a:pt x="217" y="1218"/>
                      </a:cubicBezTo>
                      <a:cubicBezTo>
                        <a:pt x="217" y="1233"/>
                        <a:pt x="217" y="1247"/>
                        <a:pt x="217" y="1261"/>
                      </a:cubicBezTo>
                      <a:cubicBezTo>
                        <a:pt x="203" y="1260"/>
                        <a:pt x="189" y="1259"/>
                        <a:pt x="175" y="1258"/>
                      </a:cubicBezTo>
                      <a:cubicBezTo>
                        <a:pt x="175" y="1245"/>
                        <a:pt x="175" y="1231"/>
                        <a:pt x="175" y="1218"/>
                      </a:cubicBezTo>
                      <a:close/>
                      <a:moveTo>
                        <a:pt x="174" y="1294"/>
                      </a:moveTo>
                      <a:cubicBezTo>
                        <a:pt x="189" y="1295"/>
                        <a:pt x="203" y="1295"/>
                        <a:pt x="217" y="1296"/>
                      </a:cubicBezTo>
                      <a:cubicBezTo>
                        <a:pt x="217" y="1310"/>
                        <a:pt x="217" y="1325"/>
                        <a:pt x="217" y="1339"/>
                      </a:cubicBezTo>
                      <a:cubicBezTo>
                        <a:pt x="203" y="1338"/>
                        <a:pt x="189" y="1336"/>
                        <a:pt x="174" y="1335"/>
                      </a:cubicBezTo>
                      <a:cubicBezTo>
                        <a:pt x="174" y="1321"/>
                        <a:pt x="174" y="1308"/>
                        <a:pt x="174" y="1294"/>
                      </a:cubicBezTo>
                      <a:close/>
                      <a:moveTo>
                        <a:pt x="174" y="1371"/>
                      </a:moveTo>
                      <a:cubicBezTo>
                        <a:pt x="188" y="1372"/>
                        <a:pt x="203" y="1373"/>
                        <a:pt x="217" y="1374"/>
                      </a:cubicBezTo>
                      <a:cubicBezTo>
                        <a:pt x="217" y="1388"/>
                        <a:pt x="217" y="1402"/>
                        <a:pt x="217" y="1416"/>
                      </a:cubicBezTo>
                      <a:cubicBezTo>
                        <a:pt x="203" y="1415"/>
                        <a:pt x="188" y="1413"/>
                        <a:pt x="174" y="1412"/>
                      </a:cubicBezTo>
                      <a:cubicBezTo>
                        <a:pt x="174" y="1398"/>
                        <a:pt x="174" y="1385"/>
                        <a:pt x="174" y="1371"/>
                      </a:cubicBezTo>
                      <a:close/>
                      <a:moveTo>
                        <a:pt x="174" y="1448"/>
                      </a:moveTo>
                      <a:cubicBezTo>
                        <a:pt x="217" y="1451"/>
                        <a:pt x="217" y="1451"/>
                        <a:pt x="217" y="1451"/>
                      </a:cubicBezTo>
                      <a:cubicBezTo>
                        <a:pt x="217" y="1494"/>
                        <a:pt x="217" y="1494"/>
                        <a:pt x="217" y="1494"/>
                      </a:cubicBezTo>
                      <a:cubicBezTo>
                        <a:pt x="174" y="1488"/>
                        <a:pt x="174" y="1488"/>
                        <a:pt x="174" y="1488"/>
                      </a:cubicBezTo>
                      <a:lnTo>
                        <a:pt x="174" y="1448"/>
                      </a:lnTo>
                      <a:close/>
                      <a:moveTo>
                        <a:pt x="139" y="1485"/>
                      </a:moveTo>
                      <a:cubicBezTo>
                        <a:pt x="109" y="1480"/>
                        <a:pt x="109" y="1480"/>
                        <a:pt x="109" y="1480"/>
                      </a:cubicBezTo>
                      <a:cubicBezTo>
                        <a:pt x="109" y="1443"/>
                        <a:pt x="109" y="1443"/>
                        <a:pt x="109" y="1443"/>
                      </a:cubicBezTo>
                      <a:cubicBezTo>
                        <a:pt x="139" y="1445"/>
                        <a:pt x="139" y="1445"/>
                        <a:pt x="139" y="1445"/>
                      </a:cubicBezTo>
                      <a:lnTo>
                        <a:pt x="139" y="1485"/>
                      </a:lnTo>
                      <a:close/>
                      <a:moveTo>
                        <a:pt x="139" y="1409"/>
                      </a:moveTo>
                      <a:cubicBezTo>
                        <a:pt x="129" y="1408"/>
                        <a:pt x="119" y="1406"/>
                        <a:pt x="109" y="1405"/>
                      </a:cubicBezTo>
                      <a:cubicBezTo>
                        <a:pt x="109" y="1393"/>
                        <a:pt x="109" y="1380"/>
                        <a:pt x="109" y="1367"/>
                      </a:cubicBezTo>
                      <a:cubicBezTo>
                        <a:pt x="119" y="1368"/>
                        <a:pt x="129" y="1369"/>
                        <a:pt x="139" y="1369"/>
                      </a:cubicBezTo>
                      <a:cubicBezTo>
                        <a:pt x="139" y="1383"/>
                        <a:pt x="139" y="1396"/>
                        <a:pt x="139" y="1409"/>
                      </a:cubicBezTo>
                      <a:close/>
                      <a:moveTo>
                        <a:pt x="109" y="1330"/>
                      </a:moveTo>
                      <a:cubicBezTo>
                        <a:pt x="109" y="1318"/>
                        <a:pt x="109" y="1305"/>
                        <a:pt x="109" y="1292"/>
                      </a:cubicBezTo>
                      <a:cubicBezTo>
                        <a:pt x="119" y="1293"/>
                        <a:pt x="129" y="1293"/>
                        <a:pt x="139" y="1294"/>
                      </a:cubicBezTo>
                      <a:cubicBezTo>
                        <a:pt x="139" y="1307"/>
                        <a:pt x="139" y="1320"/>
                        <a:pt x="139" y="1333"/>
                      </a:cubicBezTo>
                      <a:cubicBezTo>
                        <a:pt x="129" y="1332"/>
                        <a:pt x="119" y="1331"/>
                        <a:pt x="109" y="1330"/>
                      </a:cubicBezTo>
                      <a:close/>
                      <a:moveTo>
                        <a:pt x="139" y="1257"/>
                      </a:moveTo>
                      <a:cubicBezTo>
                        <a:pt x="129" y="1257"/>
                        <a:pt x="119" y="1256"/>
                        <a:pt x="109" y="1255"/>
                      </a:cubicBezTo>
                      <a:cubicBezTo>
                        <a:pt x="109" y="1243"/>
                        <a:pt x="109" y="1230"/>
                        <a:pt x="109" y="1217"/>
                      </a:cubicBezTo>
                      <a:cubicBezTo>
                        <a:pt x="119" y="1217"/>
                        <a:pt x="129" y="1218"/>
                        <a:pt x="139" y="1218"/>
                      </a:cubicBezTo>
                      <a:cubicBezTo>
                        <a:pt x="139" y="1231"/>
                        <a:pt x="139" y="1244"/>
                        <a:pt x="139" y="1257"/>
                      </a:cubicBezTo>
                      <a:close/>
                      <a:moveTo>
                        <a:pt x="109" y="1180"/>
                      </a:moveTo>
                      <a:cubicBezTo>
                        <a:pt x="109" y="1167"/>
                        <a:pt x="109" y="1155"/>
                        <a:pt x="109" y="1142"/>
                      </a:cubicBezTo>
                      <a:cubicBezTo>
                        <a:pt x="119" y="1142"/>
                        <a:pt x="129" y="1142"/>
                        <a:pt x="139" y="1142"/>
                      </a:cubicBezTo>
                      <a:cubicBezTo>
                        <a:pt x="139" y="1155"/>
                        <a:pt x="139" y="1168"/>
                        <a:pt x="139" y="1181"/>
                      </a:cubicBezTo>
                      <a:cubicBezTo>
                        <a:pt x="129" y="1181"/>
                        <a:pt x="119" y="1181"/>
                        <a:pt x="109" y="1180"/>
                      </a:cubicBezTo>
                      <a:close/>
                      <a:moveTo>
                        <a:pt x="139" y="1106"/>
                      </a:moveTo>
                      <a:cubicBezTo>
                        <a:pt x="129" y="1105"/>
                        <a:pt x="119" y="1105"/>
                        <a:pt x="109" y="1105"/>
                      </a:cubicBezTo>
                      <a:cubicBezTo>
                        <a:pt x="109" y="1092"/>
                        <a:pt x="109" y="1080"/>
                        <a:pt x="109" y="1067"/>
                      </a:cubicBezTo>
                      <a:cubicBezTo>
                        <a:pt x="119" y="1067"/>
                        <a:pt x="129" y="1067"/>
                        <a:pt x="139" y="1066"/>
                      </a:cubicBezTo>
                      <a:cubicBezTo>
                        <a:pt x="139" y="1079"/>
                        <a:pt x="139" y="1092"/>
                        <a:pt x="139" y="1106"/>
                      </a:cubicBezTo>
                      <a:close/>
                      <a:moveTo>
                        <a:pt x="109" y="1030"/>
                      </a:moveTo>
                      <a:cubicBezTo>
                        <a:pt x="109" y="1017"/>
                        <a:pt x="109" y="1005"/>
                        <a:pt x="109" y="992"/>
                      </a:cubicBezTo>
                      <a:cubicBezTo>
                        <a:pt x="119" y="992"/>
                        <a:pt x="129" y="991"/>
                        <a:pt x="139" y="990"/>
                      </a:cubicBezTo>
                      <a:cubicBezTo>
                        <a:pt x="139" y="1004"/>
                        <a:pt x="139" y="1017"/>
                        <a:pt x="139" y="1030"/>
                      </a:cubicBezTo>
                      <a:cubicBezTo>
                        <a:pt x="129" y="1030"/>
                        <a:pt x="119" y="1030"/>
                        <a:pt x="109" y="1030"/>
                      </a:cubicBezTo>
                      <a:close/>
                      <a:moveTo>
                        <a:pt x="139" y="954"/>
                      </a:moveTo>
                      <a:cubicBezTo>
                        <a:pt x="129" y="954"/>
                        <a:pt x="119" y="955"/>
                        <a:pt x="109" y="955"/>
                      </a:cubicBezTo>
                      <a:cubicBezTo>
                        <a:pt x="109" y="942"/>
                        <a:pt x="109" y="930"/>
                        <a:pt x="109" y="917"/>
                      </a:cubicBezTo>
                      <a:cubicBezTo>
                        <a:pt x="119" y="916"/>
                        <a:pt x="129" y="915"/>
                        <a:pt x="139" y="915"/>
                      </a:cubicBezTo>
                      <a:cubicBezTo>
                        <a:pt x="139" y="928"/>
                        <a:pt x="139" y="941"/>
                        <a:pt x="139" y="954"/>
                      </a:cubicBezTo>
                      <a:close/>
                      <a:moveTo>
                        <a:pt x="139" y="878"/>
                      </a:moveTo>
                      <a:cubicBezTo>
                        <a:pt x="129" y="879"/>
                        <a:pt x="119" y="879"/>
                        <a:pt x="109" y="880"/>
                      </a:cubicBezTo>
                      <a:cubicBezTo>
                        <a:pt x="109" y="867"/>
                        <a:pt x="109" y="855"/>
                        <a:pt x="109" y="842"/>
                      </a:cubicBezTo>
                      <a:cubicBezTo>
                        <a:pt x="119" y="841"/>
                        <a:pt x="129" y="840"/>
                        <a:pt x="139" y="839"/>
                      </a:cubicBezTo>
                      <a:cubicBezTo>
                        <a:pt x="139" y="852"/>
                        <a:pt x="139" y="865"/>
                        <a:pt x="139" y="878"/>
                      </a:cubicBezTo>
                      <a:close/>
                      <a:moveTo>
                        <a:pt x="139" y="802"/>
                      </a:moveTo>
                      <a:cubicBezTo>
                        <a:pt x="129" y="803"/>
                        <a:pt x="119" y="804"/>
                        <a:pt x="109" y="805"/>
                      </a:cubicBezTo>
                      <a:cubicBezTo>
                        <a:pt x="109" y="792"/>
                        <a:pt x="109" y="780"/>
                        <a:pt x="109" y="767"/>
                      </a:cubicBezTo>
                      <a:cubicBezTo>
                        <a:pt x="119" y="766"/>
                        <a:pt x="129" y="764"/>
                        <a:pt x="139" y="763"/>
                      </a:cubicBezTo>
                      <a:cubicBezTo>
                        <a:pt x="139" y="776"/>
                        <a:pt x="139" y="789"/>
                        <a:pt x="139" y="802"/>
                      </a:cubicBezTo>
                      <a:close/>
                      <a:moveTo>
                        <a:pt x="139" y="727"/>
                      </a:moveTo>
                      <a:cubicBezTo>
                        <a:pt x="129" y="728"/>
                        <a:pt x="119" y="729"/>
                        <a:pt x="109" y="730"/>
                      </a:cubicBezTo>
                      <a:cubicBezTo>
                        <a:pt x="109" y="717"/>
                        <a:pt x="109" y="704"/>
                        <a:pt x="109" y="692"/>
                      </a:cubicBezTo>
                      <a:cubicBezTo>
                        <a:pt x="119" y="690"/>
                        <a:pt x="129" y="689"/>
                        <a:pt x="139" y="687"/>
                      </a:cubicBezTo>
                      <a:cubicBezTo>
                        <a:pt x="139" y="700"/>
                        <a:pt x="139" y="713"/>
                        <a:pt x="139" y="727"/>
                      </a:cubicBezTo>
                      <a:close/>
                      <a:moveTo>
                        <a:pt x="139" y="651"/>
                      </a:moveTo>
                      <a:cubicBezTo>
                        <a:pt x="129" y="652"/>
                        <a:pt x="119" y="653"/>
                        <a:pt x="109" y="655"/>
                      </a:cubicBezTo>
                      <a:cubicBezTo>
                        <a:pt x="109" y="642"/>
                        <a:pt x="109" y="629"/>
                        <a:pt x="109" y="617"/>
                      </a:cubicBezTo>
                      <a:cubicBezTo>
                        <a:pt x="119" y="615"/>
                        <a:pt x="129" y="613"/>
                        <a:pt x="139" y="611"/>
                      </a:cubicBezTo>
                      <a:cubicBezTo>
                        <a:pt x="139" y="625"/>
                        <a:pt x="139" y="638"/>
                        <a:pt x="139" y="651"/>
                      </a:cubicBezTo>
                      <a:close/>
                      <a:moveTo>
                        <a:pt x="139" y="575"/>
                      </a:moveTo>
                      <a:cubicBezTo>
                        <a:pt x="129" y="577"/>
                        <a:pt x="119" y="578"/>
                        <a:pt x="109" y="580"/>
                      </a:cubicBezTo>
                      <a:cubicBezTo>
                        <a:pt x="109" y="567"/>
                        <a:pt x="109" y="554"/>
                        <a:pt x="109" y="542"/>
                      </a:cubicBezTo>
                      <a:cubicBezTo>
                        <a:pt x="119" y="540"/>
                        <a:pt x="129" y="538"/>
                        <a:pt x="139" y="536"/>
                      </a:cubicBezTo>
                      <a:cubicBezTo>
                        <a:pt x="139" y="549"/>
                        <a:pt x="139" y="562"/>
                        <a:pt x="139" y="575"/>
                      </a:cubicBezTo>
                      <a:close/>
                      <a:moveTo>
                        <a:pt x="139" y="499"/>
                      </a:moveTo>
                      <a:cubicBezTo>
                        <a:pt x="129" y="501"/>
                        <a:pt x="119" y="503"/>
                        <a:pt x="109" y="505"/>
                      </a:cubicBezTo>
                      <a:cubicBezTo>
                        <a:pt x="109" y="492"/>
                        <a:pt x="109" y="479"/>
                        <a:pt x="109" y="467"/>
                      </a:cubicBezTo>
                      <a:cubicBezTo>
                        <a:pt x="119" y="464"/>
                        <a:pt x="129" y="462"/>
                        <a:pt x="139" y="460"/>
                      </a:cubicBezTo>
                      <a:cubicBezTo>
                        <a:pt x="139" y="473"/>
                        <a:pt x="139" y="486"/>
                        <a:pt x="139" y="499"/>
                      </a:cubicBezTo>
                      <a:close/>
                      <a:moveTo>
                        <a:pt x="139" y="423"/>
                      </a:moveTo>
                      <a:cubicBezTo>
                        <a:pt x="129" y="425"/>
                        <a:pt x="119" y="427"/>
                        <a:pt x="109" y="429"/>
                      </a:cubicBezTo>
                      <a:cubicBezTo>
                        <a:pt x="109" y="417"/>
                        <a:pt x="109" y="404"/>
                        <a:pt x="109" y="392"/>
                      </a:cubicBezTo>
                      <a:cubicBezTo>
                        <a:pt x="119" y="389"/>
                        <a:pt x="129" y="387"/>
                        <a:pt x="139" y="384"/>
                      </a:cubicBezTo>
                      <a:cubicBezTo>
                        <a:pt x="139" y="397"/>
                        <a:pt x="139" y="410"/>
                        <a:pt x="139" y="423"/>
                      </a:cubicBezTo>
                      <a:close/>
                      <a:moveTo>
                        <a:pt x="109" y="354"/>
                      </a:moveTo>
                      <a:cubicBezTo>
                        <a:pt x="109" y="342"/>
                        <a:pt x="109" y="329"/>
                        <a:pt x="109" y="317"/>
                      </a:cubicBezTo>
                      <a:cubicBezTo>
                        <a:pt x="119" y="314"/>
                        <a:pt x="129" y="311"/>
                        <a:pt x="139" y="308"/>
                      </a:cubicBezTo>
                      <a:cubicBezTo>
                        <a:pt x="139" y="321"/>
                        <a:pt x="139" y="334"/>
                        <a:pt x="139" y="348"/>
                      </a:cubicBezTo>
                      <a:cubicBezTo>
                        <a:pt x="129" y="350"/>
                        <a:pt x="119" y="352"/>
                        <a:pt x="109" y="354"/>
                      </a:cubicBezTo>
                      <a:close/>
                      <a:moveTo>
                        <a:pt x="139" y="272"/>
                      </a:moveTo>
                      <a:cubicBezTo>
                        <a:pt x="129" y="274"/>
                        <a:pt x="119" y="277"/>
                        <a:pt x="109" y="279"/>
                      </a:cubicBezTo>
                      <a:cubicBezTo>
                        <a:pt x="109" y="267"/>
                        <a:pt x="109" y="254"/>
                        <a:pt x="109" y="241"/>
                      </a:cubicBezTo>
                      <a:cubicBezTo>
                        <a:pt x="119" y="238"/>
                        <a:pt x="129" y="235"/>
                        <a:pt x="139" y="232"/>
                      </a:cubicBezTo>
                      <a:cubicBezTo>
                        <a:pt x="139" y="245"/>
                        <a:pt x="139" y="259"/>
                        <a:pt x="139" y="272"/>
                      </a:cubicBezTo>
                      <a:close/>
                      <a:moveTo>
                        <a:pt x="109" y="166"/>
                      </a:moveTo>
                      <a:cubicBezTo>
                        <a:pt x="139" y="157"/>
                        <a:pt x="139" y="157"/>
                        <a:pt x="139" y="157"/>
                      </a:cubicBezTo>
                      <a:cubicBezTo>
                        <a:pt x="139" y="196"/>
                        <a:pt x="139" y="196"/>
                        <a:pt x="139" y="196"/>
                      </a:cubicBezTo>
                      <a:cubicBezTo>
                        <a:pt x="109" y="204"/>
                        <a:pt x="109" y="204"/>
                        <a:pt x="109" y="204"/>
                      </a:cubicBezTo>
                      <a:lnTo>
                        <a:pt x="109" y="166"/>
                      </a:lnTo>
                      <a:close/>
                      <a:moveTo>
                        <a:pt x="81" y="1478"/>
                      </a:moveTo>
                      <a:cubicBezTo>
                        <a:pt x="54" y="1474"/>
                        <a:pt x="54" y="1474"/>
                        <a:pt x="54" y="1474"/>
                      </a:cubicBezTo>
                      <a:cubicBezTo>
                        <a:pt x="54" y="1438"/>
                        <a:pt x="54" y="1438"/>
                        <a:pt x="54" y="1438"/>
                      </a:cubicBezTo>
                      <a:cubicBezTo>
                        <a:pt x="81" y="1441"/>
                        <a:pt x="81" y="1441"/>
                        <a:pt x="81" y="1441"/>
                      </a:cubicBezTo>
                      <a:lnTo>
                        <a:pt x="81" y="1478"/>
                      </a:lnTo>
                      <a:close/>
                      <a:moveTo>
                        <a:pt x="80" y="1403"/>
                      </a:moveTo>
                      <a:cubicBezTo>
                        <a:pt x="72" y="1402"/>
                        <a:pt x="63" y="1401"/>
                        <a:pt x="54" y="1400"/>
                      </a:cubicBezTo>
                      <a:cubicBezTo>
                        <a:pt x="54" y="1388"/>
                        <a:pt x="54" y="1377"/>
                        <a:pt x="54" y="1365"/>
                      </a:cubicBezTo>
                      <a:cubicBezTo>
                        <a:pt x="63" y="1365"/>
                        <a:pt x="72" y="1366"/>
                        <a:pt x="80" y="1366"/>
                      </a:cubicBezTo>
                      <a:cubicBezTo>
                        <a:pt x="80" y="1379"/>
                        <a:pt x="80" y="1391"/>
                        <a:pt x="80" y="1403"/>
                      </a:cubicBezTo>
                      <a:close/>
                      <a:moveTo>
                        <a:pt x="80" y="1329"/>
                      </a:moveTo>
                      <a:cubicBezTo>
                        <a:pt x="71" y="1328"/>
                        <a:pt x="62" y="1327"/>
                        <a:pt x="54" y="1326"/>
                      </a:cubicBezTo>
                      <a:cubicBezTo>
                        <a:pt x="54" y="1315"/>
                        <a:pt x="54" y="1303"/>
                        <a:pt x="54" y="1291"/>
                      </a:cubicBezTo>
                      <a:cubicBezTo>
                        <a:pt x="62" y="1291"/>
                        <a:pt x="71" y="1292"/>
                        <a:pt x="80" y="1292"/>
                      </a:cubicBezTo>
                      <a:cubicBezTo>
                        <a:pt x="80" y="1304"/>
                        <a:pt x="80" y="1317"/>
                        <a:pt x="80" y="1329"/>
                      </a:cubicBezTo>
                      <a:close/>
                      <a:moveTo>
                        <a:pt x="80" y="1254"/>
                      </a:moveTo>
                      <a:cubicBezTo>
                        <a:pt x="71" y="1254"/>
                        <a:pt x="62" y="1253"/>
                        <a:pt x="53" y="1253"/>
                      </a:cubicBezTo>
                      <a:cubicBezTo>
                        <a:pt x="53" y="1241"/>
                        <a:pt x="53" y="1229"/>
                        <a:pt x="53" y="1217"/>
                      </a:cubicBezTo>
                      <a:cubicBezTo>
                        <a:pt x="62" y="1217"/>
                        <a:pt x="71" y="1217"/>
                        <a:pt x="80" y="1218"/>
                      </a:cubicBezTo>
                      <a:cubicBezTo>
                        <a:pt x="80" y="1230"/>
                        <a:pt x="80" y="1242"/>
                        <a:pt x="80" y="1254"/>
                      </a:cubicBezTo>
                      <a:close/>
                      <a:moveTo>
                        <a:pt x="80" y="1180"/>
                      </a:moveTo>
                      <a:cubicBezTo>
                        <a:pt x="71" y="1180"/>
                        <a:pt x="62" y="1179"/>
                        <a:pt x="53" y="1179"/>
                      </a:cubicBezTo>
                      <a:cubicBezTo>
                        <a:pt x="53" y="1167"/>
                        <a:pt x="53" y="1155"/>
                        <a:pt x="53" y="1143"/>
                      </a:cubicBezTo>
                      <a:cubicBezTo>
                        <a:pt x="62" y="1143"/>
                        <a:pt x="71" y="1143"/>
                        <a:pt x="80" y="1143"/>
                      </a:cubicBezTo>
                      <a:cubicBezTo>
                        <a:pt x="80" y="1155"/>
                        <a:pt x="80" y="1168"/>
                        <a:pt x="80" y="1180"/>
                      </a:cubicBezTo>
                      <a:close/>
                      <a:moveTo>
                        <a:pt x="80" y="1106"/>
                      </a:moveTo>
                      <a:cubicBezTo>
                        <a:pt x="71" y="1105"/>
                        <a:pt x="62" y="1105"/>
                        <a:pt x="53" y="1105"/>
                      </a:cubicBezTo>
                      <a:cubicBezTo>
                        <a:pt x="53" y="1093"/>
                        <a:pt x="53" y="1081"/>
                        <a:pt x="53" y="1070"/>
                      </a:cubicBezTo>
                      <a:cubicBezTo>
                        <a:pt x="62" y="1069"/>
                        <a:pt x="71" y="1069"/>
                        <a:pt x="80" y="1069"/>
                      </a:cubicBezTo>
                      <a:cubicBezTo>
                        <a:pt x="80" y="1081"/>
                        <a:pt x="80" y="1093"/>
                        <a:pt x="80" y="1106"/>
                      </a:cubicBezTo>
                      <a:close/>
                      <a:moveTo>
                        <a:pt x="79" y="1031"/>
                      </a:moveTo>
                      <a:cubicBezTo>
                        <a:pt x="71" y="1031"/>
                        <a:pt x="62" y="1031"/>
                        <a:pt x="53" y="1031"/>
                      </a:cubicBezTo>
                      <a:cubicBezTo>
                        <a:pt x="53" y="1019"/>
                        <a:pt x="53" y="1008"/>
                        <a:pt x="53" y="996"/>
                      </a:cubicBezTo>
                      <a:cubicBezTo>
                        <a:pt x="62" y="995"/>
                        <a:pt x="71" y="995"/>
                        <a:pt x="79" y="994"/>
                      </a:cubicBezTo>
                      <a:cubicBezTo>
                        <a:pt x="79" y="1007"/>
                        <a:pt x="79" y="1019"/>
                        <a:pt x="79" y="1031"/>
                      </a:cubicBezTo>
                      <a:close/>
                      <a:moveTo>
                        <a:pt x="79" y="957"/>
                      </a:moveTo>
                      <a:cubicBezTo>
                        <a:pt x="70" y="957"/>
                        <a:pt x="61" y="957"/>
                        <a:pt x="53" y="958"/>
                      </a:cubicBezTo>
                      <a:cubicBezTo>
                        <a:pt x="53" y="946"/>
                        <a:pt x="53" y="934"/>
                        <a:pt x="53" y="922"/>
                      </a:cubicBezTo>
                      <a:cubicBezTo>
                        <a:pt x="61" y="921"/>
                        <a:pt x="70" y="921"/>
                        <a:pt x="79" y="920"/>
                      </a:cubicBezTo>
                      <a:cubicBezTo>
                        <a:pt x="79" y="932"/>
                        <a:pt x="79" y="944"/>
                        <a:pt x="79" y="957"/>
                      </a:cubicBezTo>
                      <a:close/>
                      <a:moveTo>
                        <a:pt x="79" y="882"/>
                      </a:moveTo>
                      <a:cubicBezTo>
                        <a:pt x="70" y="883"/>
                        <a:pt x="61" y="883"/>
                        <a:pt x="52" y="884"/>
                      </a:cubicBezTo>
                      <a:cubicBezTo>
                        <a:pt x="52" y="872"/>
                        <a:pt x="52" y="860"/>
                        <a:pt x="52" y="848"/>
                      </a:cubicBezTo>
                      <a:cubicBezTo>
                        <a:pt x="61" y="847"/>
                        <a:pt x="70" y="846"/>
                        <a:pt x="79" y="846"/>
                      </a:cubicBezTo>
                      <a:cubicBezTo>
                        <a:pt x="79" y="858"/>
                        <a:pt x="79" y="870"/>
                        <a:pt x="79" y="882"/>
                      </a:cubicBezTo>
                      <a:close/>
                      <a:moveTo>
                        <a:pt x="79" y="808"/>
                      </a:moveTo>
                      <a:cubicBezTo>
                        <a:pt x="70" y="809"/>
                        <a:pt x="61" y="809"/>
                        <a:pt x="52" y="810"/>
                      </a:cubicBezTo>
                      <a:cubicBezTo>
                        <a:pt x="52" y="798"/>
                        <a:pt x="52" y="786"/>
                        <a:pt x="52" y="774"/>
                      </a:cubicBezTo>
                      <a:cubicBezTo>
                        <a:pt x="61" y="773"/>
                        <a:pt x="70" y="772"/>
                        <a:pt x="79" y="771"/>
                      </a:cubicBezTo>
                      <a:cubicBezTo>
                        <a:pt x="79" y="783"/>
                        <a:pt x="79" y="796"/>
                        <a:pt x="79" y="808"/>
                      </a:cubicBezTo>
                      <a:close/>
                      <a:moveTo>
                        <a:pt x="79" y="734"/>
                      </a:moveTo>
                      <a:cubicBezTo>
                        <a:pt x="70" y="734"/>
                        <a:pt x="61" y="735"/>
                        <a:pt x="52" y="736"/>
                      </a:cubicBezTo>
                      <a:cubicBezTo>
                        <a:pt x="52" y="724"/>
                        <a:pt x="52" y="713"/>
                        <a:pt x="52" y="701"/>
                      </a:cubicBezTo>
                      <a:cubicBezTo>
                        <a:pt x="61" y="699"/>
                        <a:pt x="70" y="698"/>
                        <a:pt x="79" y="697"/>
                      </a:cubicBezTo>
                      <a:cubicBezTo>
                        <a:pt x="79" y="709"/>
                        <a:pt x="79" y="721"/>
                        <a:pt x="79" y="734"/>
                      </a:cubicBezTo>
                      <a:close/>
                      <a:moveTo>
                        <a:pt x="78" y="659"/>
                      </a:moveTo>
                      <a:cubicBezTo>
                        <a:pt x="70" y="660"/>
                        <a:pt x="61" y="661"/>
                        <a:pt x="52" y="662"/>
                      </a:cubicBezTo>
                      <a:cubicBezTo>
                        <a:pt x="52" y="651"/>
                        <a:pt x="52" y="639"/>
                        <a:pt x="52" y="627"/>
                      </a:cubicBezTo>
                      <a:cubicBezTo>
                        <a:pt x="61" y="625"/>
                        <a:pt x="70" y="624"/>
                        <a:pt x="78" y="622"/>
                      </a:cubicBezTo>
                      <a:cubicBezTo>
                        <a:pt x="78" y="635"/>
                        <a:pt x="78" y="647"/>
                        <a:pt x="78" y="659"/>
                      </a:cubicBezTo>
                      <a:close/>
                      <a:moveTo>
                        <a:pt x="78" y="585"/>
                      </a:moveTo>
                      <a:cubicBezTo>
                        <a:pt x="69" y="586"/>
                        <a:pt x="60" y="587"/>
                        <a:pt x="52" y="589"/>
                      </a:cubicBezTo>
                      <a:cubicBezTo>
                        <a:pt x="52" y="577"/>
                        <a:pt x="52" y="565"/>
                        <a:pt x="52" y="553"/>
                      </a:cubicBezTo>
                      <a:cubicBezTo>
                        <a:pt x="60" y="551"/>
                        <a:pt x="69" y="550"/>
                        <a:pt x="78" y="548"/>
                      </a:cubicBezTo>
                      <a:cubicBezTo>
                        <a:pt x="78" y="560"/>
                        <a:pt x="78" y="572"/>
                        <a:pt x="78" y="585"/>
                      </a:cubicBezTo>
                      <a:close/>
                      <a:moveTo>
                        <a:pt x="78" y="510"/>
                      </a:moveTo>
                      <a:cubicBezTo>
                        <a:pt x="69" y="512"/>
                        <a:pt x="60" y="513"/>
                        <a:pt x="51" y="515"/>
                      </a:cubicBezTo>
                      <a:cubicBezTo>
                        <a:pt x="51" y="503"/>
                        <a:pt x="51" y="491"/>
                        <a:pt x="51" y="479"/>
                      </a:cubicBezTo>
                      <a:cubicBezTo>
                        <a:pt x="60" y="477"/>
                        <a:pt x="69" y="475"/>
                        <a:pt x="78" y="473"/>
                      </a:cubicBezTo>
                      <a:cubicBezTo>
                        <a:pt x="78" y="486"/>
                        <a:pt x="78" y="498"/>
                        <a:pt x="78" y="510"/>
                      </a:cubicBezTo>
                      <a:close/>
                      <a:moveTo>
                        <a:pt x="78" y="436"/>
                      </a:moveTo>
                      <a:cubicBezTo>
                        <a:pt x="69" y="438"/>
                        <a:pt x="60" y="439"/>
                        <a:pt x="51" y="441"/>
                      </a:cubicBezTo>
                      <a:cubicBezTo>
                        <a:pt x="51" y="429"/>
                        <a:pt x="51" y="417"/>
                        <a:pt x="51" y="406"/>
                      </a:cubicBezTo>
                      <a:cubicBezTo>
                        <a:pt x="60" y="403"/>
                        <a:pt x="69" y="401"/>
                        <a:pt x="78" y="399"/>
                      </a:cubicBezTo>
                      <a:cubicBezTo>
                        <a:pt x="78" y="411"/>
                        <a:pt x="78" y="424"/>
                        <a:pt x="78" y="436"/>
                      </a:cubicBezTo>
                      <a:close/>
                      <a:moveTo>
                        <a:pt x="78" y="361"/>
                      </a:moveTo>
                      <a:cubicBezTo>
                        <a:pt x="69" y="363"/>
                        <a:pt x="60" y="365"/>
                        <a:pt x="51" y="367"/>
                      </a:cubicBezTo>
                      <a:cubicBezTo>
                        <a:pt x="51" y="356"/>
                        <a:pt x="51" y="344"/>
                        <a:pt x="51" y="332"/>
                      </a:cubicBezTo>
                      <a:cubicBezTo>
                        <a:pt x="60" y="329"/>
                        <a:pt x="69" y="327"/>
                        <a:pt x="78" y="325"/>
                      </a:cubicBezTo>
                      <a:cubicBezTo>
                        <a:pt x="78" y="337"/>
                        <a:pt x="78" y="349"/>
                        <a:pt x="78" y="361"/>
                      </a:cubicBezTo>
                      <a:close/>
                      <a:moveTo>
                        <a:pt x="77" y="287"/>
                      </a:moveTo>
                      <a:cubicBezTo>
                        <a:pt x="69" y="289"/>
                        <a:pt x="60" y="291"/>
                        <a:pt x="51" y="294"/>
                      </a:cubicBezTo>
                      <a:cubicBezTo>
                        <a:pt x="51" y="282"/>
                        <a:pt x="51" y="270"/>
                        <a:pt x="51" y="258"/>
                      </a:cubicBezTo>
                      <a:cubicBezTo>
                        <a:pt x="60" y="255"/>
                        <a:pt x="69" y="253"/>
                        <a:pt x="77" y="250"/>
                      </a:cubicBezTo>
                      <a:cubicBezTo>
                        <a:pt x="77" y="262"/>
                        <a:pt x="77" y="275"/>
                        <a:pt x="77" y="287"/>
                      </a:cubicBezTo>
                      <a:close/>
                      <a:moveTo>
                        <a:pt x="51" y="184"/>
                      </a:moveTo>
                      <a:cubicBezTo>
                        <a:pt x="77" y="176"/>
                        <a:pt x="77" y="176"/>
                        <a:pt x="77" y="176"/>
                      </a:cubicBezTo>
                      <a:cubicBezTo>
                        <a:pt x="77" y="213"/>
                        <a:pt x="77" y="213"/>
                        <a:pt x="77" y="213"/>
                      </a:cubicBezTo>
                      <a:cubicBezTo>
                        <a:pt x="51" y="220"/>
                        <a:pt x="51" y="220"/>
                        <a:pt x="51" y="220"/>
                      </a:cubicBezTo>
                      <a:lnTo>
                        <a:pt x="51"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65"/>
                <p:cNvSpPr>
                  <a:spLocks/>
                </p:cNvSpPr>
                <p:nvPr/>
              </p:nvSpPr>
              <p:spPr bwMode="auto">
                <a:xfrm>
                  <a:off x="4359009" y="3199852"/>
                  <a:ext cx="283297" cy="2184132"/>
                </a:xfrm>
                <a:custGeom>
                  <a:avLst/>
                  <a:gdLst>
                    <a:gd name="T0" fmla="*/ 0 w 148"/>
                    <a:gd name="T1" fmla="*/ 1107 h 1143"/>
                    <a:gd name="T2" fmla="*/ 148 w 148"/>
                    <a:gd name="T3" fmla="*/ 0 h 1143"/>
                    <a:gd name="T4" fmla="*/ 19 w 148"/>
                    <a:gd name="T5" fmla="*/ 1034 h 1143"/>
                    <a:gd name="T6" fmla="*/ 127 w 148"/>
                    <a:gd name="T7" fmla="*/ 1087 h 1143"/>
                    <a:gd name="T8" fmla="*/ 19 w 148"/>
                    <a:gd name="T9" fmla="*/ 1034 h 1143"/>
                    <a:gd name="T10" fmla="*/ 127 w 148"/>
                    <a:gd name="T11" fmla="*/ 981 h 1143"/>
                    <a:gd name="T12" fmla="*/ 19 w 148"/>
                    <a:gd name="T13" fmla="*/ 986 h 1143"/>
                    <a:gd name="T14" fmla="*/ 19 w 148"/>
                    <a:gd name="T15" fmla="*/ 890 h 1143"/>
                    <a:gd name="T16" fmla="*/ 127 w 148"/>
                    <a:gd name="T17" fmla="*/ 935 h 1143"/>
                    <a:gd name="T18" fmla="*/ 19 w 148"/>
                    <a:gd name="T19" fmla="*/ 890 h 1143"/>
                    <a:gd name="T20" fmla="*/ 127 w 148"/>
                    <a:gd name="T21" fmla="*/ 829 h 1143"/>
                    <a:gd name="T22" fmla="*/ 19 w 148"/>
                    <a:gd name="T23" fmla="*/ 843 h 1143"/>
                    <a:gd name="T24" fmla="*/ 19 w 148"/>
                    <a:gd name="T25" fmla="*/ 747 h 1143"/>
                    <a:gd name="T26" fmla="*/ 127 w 148"/>
                    <a:gd name="T27" fmla="*/ 783 h 1143"/>
                    <a:gd name="T28" fmla="*/ 19 w 148"/>
                    <a:gd name="T29" fmla="*/ 747 h 1143"/>
                    <a:gd name="T30" fmla="*/ 127 w 148"/>
                    <a:gd name="T31" fmla="*/ 677 h 1143"/>
                    <a:gd name="T32" fmla="*/ 19 w 148"/>
                    <a:gd name="T33" fmla="*/ 700 h 1143"/>
                    <a:gd name="T34" fmla="*/ 19 w 148"/>
                    <a:gd name="T35" fmla="*/ 603 h 1143"/>
                    <a:gd name="T36" fmla="*/ 127 w 148"/>
                    <a:gd name="T37" fmla="*/ 630 h 1143"/>
                    <a:gd name="T38" fmla="*/ 19 w 148"/>
                    <a:gd name="T39" fmla="*/ 603 h 1143"/>
                    <a:gd name="T40" fmla="*/ 127 w 148"/>
                    <a:gd name="T41" fmla="*/ 524 h 1143"/>
                    <a:gd name="T42" fmla="*/ 19 w 148"/>
                    <a:gd name="T43" fmla="*/ 557 h 1143"/>
                    <a:gd name="T44" fmla="*/ 19 w 148"/>
                    <a:gd name="T45" fmla="*/ 460 h 1143"/>
                    <a:gd name="T46" fmla="*/ 127 w 148"/>
                    <a:gd name="T47" fmla="*/ 478 h 1143"/>
                    <a:gd name="T48" fmla="*/ 19 w 148"/>
                    <a:gd name="T49" fmla="*/ 460 h 1143"/>
                    <a:gd name="T50" fmla="*/ 127 w 148"/>
                    <a:gd name="T51" fmla="*/ 372 h 1143"/>
                    <a:gd name="T52" fmla="*/ 19 w 148"/>
                    <a:gd name="T53" fmla="*/ 414 h 1143"/>
                    <a:gd name="T54" fmla="*/ 19 w 148"/>
                    <a:gd name="T55" fmla="*/ 317 h 1143"/>
                    <a:gd name="T56" fmla="*/ 127 w 148"/>
                    <a:gd name="T57" fmla="*/ 326 h 1143"/>
                    <a:gd name="T58" fmla="*/ 19 w 148"/>
                    <a:gd name="T59" fmla="*/ 317 h 1143"/>
                    <a:gd name="T60" fmla="*/ 127 w 148"/>
                    <a:gd name="T61" fmla="*/ 220 h 1143"/>
                    <a:gd name="T62" fmla="*/ 19 w 148"/>
                    <a:gd name="T63" fmla="*/ 272 h 1143"/>
                    <a:gd name="T64" fmla="*/ 19 w 148"/>
                    <a:gd name="T65" fmla="*/ 173 h 1143"/>
                    <a:gd name="T66" fmla="*/ 127 w 148"/>
                    <a:gd name="T67" fmla="*/ 173 h 1143"/>
                    <a:gd name="T68" fmla="*/ 19 w 148"/>
                    <a:gd name="T69" fmla="*/ 173 h 1143"/>
                    <a:gd name="T70" fmla="*/ 127 w 148"/>
                    <a:gd name="T71" fmla="*/ 68 h 1143"/>
                    <a:gd name="T72" fmla="*/ 19 w 148"/>
                    <a:gd name="T73" fmla="*/ 129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143">
                      <a:moveTo>
                        <a:pt x="0" y="49"/>
                      </a:moveTo>
                      <a:cubicBezTo>
                        <a:pt x="0" y="1107"/>
                        <a:pt x="0" y="1107"/>
                        <a:pt x="0" y="1107"/>
                      </a:cubicBezTo>
                      <a:cubicBezTo>
                        <a:pt x="148" y="1143"/>
                        <a:pt x="148" y="1143"/>
                        <a:pt x="148" y="1143"/>
                      </a:cubicBezTo>
                      <a:cubicBezTo>
                        <a:pt x="148" y="0"/>
                        <a:pt x="148" y="0"/>
                        <a:pt x="148" y="0"/>
                      </a:cubicBezTo>
                      <a:lnTo>
                        <a:pt x="0" y="49"/>
                      </a:lnTo>
                      <a:close/>
                      <a:moveTo>
                        <a:pt x="19" y="1034"/>
                      </a:moveTo>
                      <a:cubicBezTo>
                        <a:pt x="127" y="1058"/>
                        <a:pt x="127" y="1058"/>
                        <a:pt x="127" y="1058"/>
                      </a:cubicBezTo>
                      <a:cubicBezTo>
                        <a:pt x="127" y="1087"/>
                        <a:pt x="127" y="1087"/>
                        <a:pt x="127" y="1087"/>
                      </a:cubicBezTo>
                      <a:cubicBezTo>
                        <a:pt x="19" y="1058"/>
                        <a:pt x="19" y="1058"/>
                        <a:pt x="19" y="1058"/>
                      </a:cubicBezTo>
                      <a:lnTo>
                        <a:pt x="19" y="1034"/>
                      </a:lnTo>
                      <a:close/>
                      <a:moveTo>
                        <a:pt x="19" y="962"/>
                      </a:moveTo>
                      <a:cubicBezTo>
                        <a:pt x="55" y="968"/>
                        <a:pt x="91" y="975"/>
                        <a:pt x="127" y="981"/>
                      </a:cubicBezTo>
                      <a:cubicBezTo>
                        <a:pt x="127" y="991"/>
                        <a:pt x="127" y="1001"/>
                        <a:pt x="127" y="1011"/>
                      </a:cubicBezTo>
                      <a:cubicBezTo>
                        <a:pt x="91" y="1003"/>
                        <a:pt x="55" y="994"/>
                        <a:pt x="19" y="986"/>
                      </a:cubicBezTo>
                      <a:cubicBezTo>
                        <a:pt x="19" y="978"/>
                        <a:pt x="19" y="970"/>
                        <a:pt x="19" y="962"/>
                      </a:cubicBezTo>
                      <a:close/>
                      <a:moveTo>
                        <a:pt x="19" y="890"/>
                      </a:moveTo>
                      <a:cubicBezTo>
                        <a:pt x="55" y="895"/>
                        <a:pt x="91" y="900"/>
                        <a:pt x="127" y="905"/>
                      </a:cubicBezTo>
                      <a:cubicBezTo>
                        <a:pt x="127" y="915"/>
                        <a:pt x="127" y="925"/>
                        <a:pt x="127" y="935"/>
                      </a:cubicBezTo>
                      <a:cubicBezTo>
                        <a:pt x="91" y="928"/>
                        <a:pt x="55" y="921"/>
                        <a:pt x="19" y="915"/>
                      </a:cubicBezTo>
                      <a:cubicBezTo>
                        <a:pt x="19" y="907"/>
                        <a:pt x="19" y="898"/>
                        <a:pt x="19" y="890"/>
                      </a:cubicBezTo>
                      <a:close/>
                      <a:moveTo>
                        <a:pt x="19" y="819"/>
                      </a:moveTo>
                      <a:cubicBezTo>
                        <a:pt x="55" y="822"/>
                        <a:pt x="91" y="826"/>
                        <a:pt x="127" y="829"/>
                      </a:cubicBezTo>
                      <a:cubicBezTo>
                        <a:pt x="127" y="839"/>
                        <a:pt x="127" y="849"/>
                        <a:pt x="127" y="859"/>
                      </a:cubicBezTo>
                      <a:cubicBezTo>
                        <a:pt x="91" y="854"/>
                        <a:pt x="55" y="848"/>
                        <a:pt x="19" y="843"/>
                      </a:cubicBezTo>
                      <a:cubicBezTo>
                        <a:pt x="19" y="835"/>
                        <a:pt x="19" y="827"/>
                        <a:pt x="19" y="819"/>
                      </a:cubicBezTo>
                      <a:close/>
                      <a:moveTo>
                        <a:pt x="19" y="747"/>
                      </a:moveTo>
                      <a:cubicBezTo>
                        <a:pt x="55" y="749"/>
                        <a:pt x="91" y="751"/>
                        <a:pt x="127" y="753"/>
                      </a:cubicBezTo>
                      <a:cubicBezTo>
                        <a:pt x="127" y="763"/>
                        <a:pt x="127" y="773"/>
                        <a:pt x="127" y="783"/>
                      </a:cubicBezTo>
                      <a:cubicBezTo>
                        <a:pt x="91" y="779"/>
                        <a:pt x="55" y="775"/>
                        <a:pt x="19" y="772"/>
                      </a:cubicBezTo>
                      <a:cubicBezTo>
                        <a:pt x="19" y="763"/>
                        <a:pt x="19" y="755"/>
                        <a:pt x="19" y="747"/>
                      </a:cubicBezTo>
                      <a:close/>
                      <a:moveTo>
                        <a:pt x="19" y="675"/>
                      </a:moveTo>
                      <a:cubicBezTo>
                        <a:pt x="55" y="676"/>
                        <a:pt x="91" y="676"/>
                        <a:pt x="127" y="677"/>
                      </a:cubicBezTo>
                      <a:cubicBezTo>
                        <a:pt x="127" y="687"/>
                        <a:pt x="127" y="697"/>
                        <a:pt x="127" y="706"/>
                      </a:cubicBezTo>
                      <a:cubicBezTo>
                        <a:pt x="91" y="704"/>
                        <a:pt x="55" y="702"/>
                        <a:pt x="19" y="700"/>
                      </a:cubicBezTo>
                      <a:cubicBezTo>
                        <a:pt x="19" y="692"/>
                        <a:pt x="19" y="684"/>
                        <a:pt x="19" y="675"/>
                      </a:cubicBezTo>
                      <a:close/>
                      <a:moveTo>
                        <a:pt x="19" y="603"/>
                      </a:moveTo>
                      <a:cubicBezTo>
                        <a:pt x="55" y="602"/>
                        <a:pt x="91" y="602"/>
                        <a:pt x="127" y="601"/>
                      </a:cubicBezTo>
                      <a:cubicBezTo>
                        <a:pt x="127" y="610"/>
                        <a:pt x="127" y="620"/>
                        <a:pt x="127" y="630"/>
                      </a:cubicBezTo>
                      <a:cubicBezTo>
                        <a:pt x="91" y="630"/>
                        <a:pt x="55" y="629"/>
                        <a:pt x="19" y="629"/>
                      </a:cubicBezTo>
                      <a:cubicBezTo>
                        <a:pt x="19" y="620"/>
                        <a:pt x="19" y="612"/>
                        <a:pt x="19" y="603"/>
                      </a:cubicBezTo>
                      <a:close/>
                      <a:moveTo>
                        <a:pt x="19" y="532"/>
                      </a:moveTo>
                      <a:cubicBezTo>
                        <a:pt x="55" y="529"/>
                        <a:pt x="91" y="527"/>
                        <a:pt x="127" y="524"/>
                      </a:cubicBezTo>
                      <a:cubicBezTo>
                        <a:pt x="127" y="534"/>
                        <a:pt x="127" y="544"/>
                        <a:pt x="127" y="554"/>
                      </a:cubicBezTo>
                      <a:cubicBezTo>
                        <a:pt x="91" y="555"/>
                        <a:pt x="55" y="556"/>
                        <a:pt x="19" y="557"/>
                      </a:cubicBezTo>
                      <a:cubicBezTo>
                        <a:pt x="19" y="549"/>
                        <a:pt x="19" y="540"/>
                        <a:pt x="19" y="532"/>
                      </a:cubicBezTo>
                      <a:close/>
                      <a:moveTo>
                        <a:pt x="19" y="460"/>
                      </a:moveTo>
                      <a:cubicBezTo>
                        <a:pt x="55" y="456"/>
                        <a:pt x="91" y="452"/>
                        <a:pt x="127" y="448"/>
                      </a:cubicBezTo>
                      <a:cubicBezTo>
                        <a:pt x="127" y="458"/>
                        <a:pt x="127" y="468"/>
                        <a:pt x="127" y="478"/>
                      </a:cubicBezTo>
                      <a:cubicBezTo>
                        <a:pt x="91" y="481"/>
                        <a:pt x="55" y="483"/>
                        <a:pt x="19" y="486"/>
                      </a:cubicBezTo>
                      <a:cubicBezTo>
                        <a:pt x="19" y="477"/>
                        <a:pt x="19" y="469"/>
                        <a:pt x="19" y="460"/>
                      </a:cubicBezTo>
                      <a:close/>
                      <a:moveTo>
                        <a:pt x="19" y="388"/>
                      </a:moveTo>
                      <a:cubicBezTo>
                        <a:pt x="55" y="383"/>
                        <a:pt x="91" y="378"/>
                        <a:pt x="127" y="372"/>
                      </a:cubicBezTo>
                      <a:cubicBezTo>
                        <a:pt x="127" y="382"/>
                        <a:pt x="127" y="392"/>
                        <a:pt x="127" y="402"/>
                      </a:cubicBezTo>
                      <a:cubicBezTo>
                        <a:pt x="91" y="406"/>
                        <a:pt x="55" y="410"/>
                        <a:pt x="19" y="414"/>
                      </a:cubicBezTo>
                      <a:cubicBezTo>
                        <a:pt x="19" y="406"/>
                        <a:pt x="19" y="397"/>
                        <a:pt x="19" y="388"/>
                      </a:cubicBezTo>
                      <a:close/>
                      <a:moveTo>
                        <a:pt x="19" y="317"/>
                      </a:moveTo>
                      <a:cubicBezTo>
                        <a:pt x="55" y="310"/>
                        <a:pt x="91" y="303"/>
                        <a:pt x="127" y="296"/>
                      </a:cubicBezTo>
                      <a:cubicBezTo>
                        <a:pt x="127" y="306"/>
                        <a:pt x="127" y="316"/>
                        <a:pt x="127" y="326"/>
                      </a:cubicBezTo>
                      <a:cubicBezTo>
                        <a:pt x="91" y="331"/>
                        <a:pt x="55" y="337"/>
                        <a:pt x="19" y="343"/>
                      </a:cubicBezTo>
                      <a:cubicBezTo>
                        <a:pt x="19" y="334"/>
                        <a:pt x="19" y="325"/>
                        <a:pt x="19" y="317"/>
                      </a:cubicBezTo>
                      <a:close/>
                      <a:moveTo>
                        <a:pt x="19" y="245"/>
                      </a:moveTo>
                      <a:cubicBezTo>
                        <a:pt x="55" y="236"/>
                        <a:pt x="91" y="228"/>
                        <a:pt x="127" y="220"/>
                      </a:cubicBezTo>
                      <a:cubicBezTo>
                        <a:pt x="127" y="230"/>
                        <a:pt x="127" y="240"/>
                        <a:pt x="127" y="249"/>
                      </a:cubicBezTo>
                      <a:cubicBezTo>
                        <a:pt x="91" y="257"/>
                        <a:pt x="55" y="264"/>
                        <a:pt x="19" y="272"/>
                      </a:cubicBezTo>
                      <a:cubicBezTo>
                        <a:pt x="19" y="263"/>
                        <a:pt x="19" y="254"/>
                        <a:pt x="19" y="245"/>
                      </a:cubicBezTo>
                      <a:close/>
                      <a:moveTo>
                        <a:pt x="19" y="173"/>
                      </a:moveTo>
                      <a:cubicBezTo>
                        <a:pt x="55" y="163"/>
                        <a:pt x="91" y="154"/>
                        <a:pt x="127" y="144"/>
                      </a:cubicBezTo>
                      <a:cubicBezTo>
                        <a:pt x="127" y="154"/>
                        <a:pt x="127" y="163"/>
                        <a:pt x="127" y="173"/>
                      </a:cubicBezTo>
                      <a:cubicBezTo>
                        <a:pt x="91" y="182"/>
                        <a:pt x="55" y="191"/>
                        <a:pt x="19" y="200"/>
                      </a:cubicBezTo>
                      <a:cubicBezTo>
                        <a:pt x="19" y="191"/>
                        <a:pt x="19" y="182"/>
                        <a:pt x="19" y="173"/>
                      </a:cubicBezTo>
                      <a:close/>
                      <a:moveTo>
                        <a:pt x="19" y="101"/>
                      </a:moveTo>
                      <a:cubicBezTo>
                        <a:pt x="127" y="68"/>
                        <a:pt x="127" y="68"/>
                        <a:pt x="127" y="68"/>
                      </a:cubicBezTo>
                      <a:cubicBezTo>
                        <a:pt x="127" y="97"/>
                        <a:pt x="127" y="97"/>
                        <a:pt x="127" y="97"/>
                      </a:cubicBezTo>
                      <a:cubicBezTo>
                        <a:pt x="19" y="129"/>
                        <a:pt x="19" y="129"/>
                        <a:pt x="19" y="129"/>
                      </a:cubicBezTo>
                      <a:lnTo>
                        <a:pt x="19" y="10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66"/>
                <p:cNvSpPr>
                  <a:spLocks/>
                </p:cNvSpPr>
                <p:nvPr/>
              </p:nvSpPr>
              <p:spPr bwMode="auto">
                <a:xfrm>
                  <a:off x="4664500" y="3203768"/>
                  <a:ext cx="544401" cy="2177604"/>
                </a:xfrm>
                <a:custGeom>
                  <a:avLst/>
                  <a:gdLst>
                    <a:gd name="T0" fmla="*/ 49 w 285"/>
                    <a:gd name="T1" fmla="*/ 1049 h 1140"/>
                    <a:gd name="T2" fmla="*/ 97 w 285"/>
                    <a:gd name="T3" fmla="*/ 988 h 1140"/>
                    <a:gd name="T4" fmla="*/ 97 w 285"/>
                    <a:gd name="T5" fmla="*/ 964 h 1140"/>
                    <a:gd name="T6" fmla="*/ 49 w 285"/>
                    <a:gd name="T7" fmla="*/ 910 h 1140"/>
                    <a:gd name="T8" fmla="*/ 49 w 285"/>
                    <a:gd name="T9" fmla="*/ 818 h 1140"/>
                    <a:gd name="T10" fmla="*/ 49 w 285"/>
                    <a:gd name="T11" fmla="*/ 703 h 1140"/>
                    <a:gd name="T12" fmla="*/ 97 w 285"/>
                    <a:gd name="T13" fmla="*/ 649 h 1140"/>
                    <a:gd name="T14" fmla="*/ 97 w 285"/>
                    <a:gd name="T15" fmla="*/ 625 h 1140"/>
                    <a:gd name="T16" fmla="*/ 49 w 285"/>
                    <a:gd name="T17" fmla="*/ 565 h 1140"/>
                    <a:gd name="T18" fmla="*/ 49 w 285"/>
                    <a:gd name="T19" fmla="*/ 473 h 1140"/>
                    <a:gd name="T20" fmla="*/ 49 w 285"/>
                    <a:gd name="T21" fmla="*/ 415 h 1140"/>
                    <a:gd name="T22" fmla="*/ 97 w 285"/>
                    <a:gd name="T23" fmla="*/ 310 h 1140"/>
                    <a:gd name="T24" fmla="*/ 97 w 285"/>
                    <a:gd name="T25" fmla="*/ 286 h 1140"/>
                    <a:gd name="T26" fmla="*/ 49 w 285"/>
                    <a:gd name="T27" fmla="*/ 219 h 1140"/>
                    <a:gd name="T28" fmla="*/ 49 w 285"/>
                    <a:gd name="T29" fmla="*/ 127 h 1140"/>
                    <a:gd name="T30" fmla="*/ 159 w 285"/>
                    <a:gd name="T31" fmla="*/ 133 h 1140"/>
                    <a:gd name="T32" fmla="*/ 129 w 285"/>
                    <a:gd name="T33" fmla="*/ 180 h 1140"/>
                    <a:gd name="T34" fmla="*/ 129 w 285"/>
                    <a:gd name="T35" fmla="*/ 205 h 1140"/>
                    <a:gd name="T36" fmla="*/ 159 w 285"/>
                    <a:gd name="T37" fmla="*/ 268 h 1140"/>
                    <a:gd name="T38" fmla="*/ 159 w 285"/>
                    <a:gd name="T39" fmla="*/ 353 h 1140"/>
                    <a:gd name="T40" fmla="*/ 160 w 285"/>
                    <a:gd name="T41" fmla="*/ 463 h 1140"/>
                    <a:gd name="T42" fmla="*/ 129 w 285"/>
                    <a:gd name="T43" fmla="*/ 514 h 1140"/>
                    <a:gd name="T44" fmla="*/ 129 w 285"/>
                    <a:gd name="T45" fmla="*/ 539 h 1140"/>
                    <a:gd name="T46" fmla="*/ 160 w 285"/>
                    <a:gd name="T47" fmla="*/ 598 h 1140"/>
                    <a:gd name="T48" fmla="*/ 160 w 285"/>
                    <a:gd name="T49" fmla="*/ 682 h 1140"/>
                    <a:gd name="T50" fmla="*/ 160 w 285"/>
                    <a:gd name="T51" fmla="*/ 792 h 1140"/>
                    <a:gd name="T52" fmla="*/ 130 w 285"/>
                    <a:gd name="T53" fmla="*/ 849 h 1140"/>
                    <a:gd name="T54" fmla="*/ 130 w 285"/>
                    <a:gd name="T55" fmla="*/ 874 h 1140"/>
                    <a:gd name="T56" fmla="*/ 160 w 285"/>
                    <a:gd name="T57" fmla="*/ 928 h 1140"/>
                    <a:gd name="T58" fmla="*/ 161 w 285"/>
                    <a:gd name="T59" fmla="*/ 1012 h 1140"/>
                    <a:gd name="T60" fmla="*/ 186 w 285"/>
                    <a:gd name="T61" fmla="*/ 1036 h 1140"/>
                    <a:gd name="T62" fmla="*/ 208 w 285"/>
                    <a:gd name="T63" fmla="*/ 980 h 1140"/>
                    <a:gd name="T64" fmla="*/ 208 w 285"/>
                    <a:gd name="T65" fmla="*/ 927 h 1140"/>
                    <a:gd name="T66" fmla="*/ 186 w 285"/>
                    <a:gd name="T67" fmla="*/ 901 h 1140"/>
                    <a:gd name="T68" fmla="*/ 186 w 285"/>
                    <a:gd name="T69" fmla="*/ 847 h 1140"/>
                    <a:gd name="T70" fmla="*/ 186 w 285"/>
                    <a:gd name="T71" fmla="*/ 738 h 1140"/>
                    <a:gd name="T72" fmla="*/ 208 w 285"/>
                    <a:gd name="T73" fmla="*/ 657 h 1140"/>
                    <a:gd name="T74" fmla="*/ 208 w 285"/>
                    <a:gd name="T75" fmla="*/ 631 h 1140"/>
                    <a:gd name="T76" fmla="*/ 186 w 285"/>
                    <a:gd name="T77" fmla="*/ 575 h 1140"/>
                    <a:gd name="T78" fmla="*/ 186 w 285"/>
                    <a:gd name="T79" fmla="*/ 492 h 1140"/>
                    <a:gd name="T80" fmla="*/ 186 w 285"/>
                    <a:gd name="T81" fmla="*/ 384 h 1140"/>
                    <a:gd name="T82" fmla="*/ 208 w 285"/>
                    <a:gd name="T83" fmla="*/ 334 h 1140"/>
                    <a:gd name="T84" fmla="*/ 208 w 285"/>
                    <a:gd name="T85" fmla="*/ 308 h 1140"/>
                    <a:gd name="T86" fmla="*/ 208 w 285"/>
                    <a:gd name="T87" fmla="*/ 254 h 1140"/>
                    <a:gd name="T88" fmla="*/ 186 w 285"/>
                    <a:gd name="T89" fmla="*/ 166 h 1140"/>
                    <a:gd name="T90" fmla="*/ 228 w 285"/>
                    <a:gd name="T91" fmla="*/ 1033 h 1140"/>
                    <a:gd name="T92" fmla="*/ 247 w 285"/>
                    <a:gd name="T93" fmla="*/ 978 h 1140"/>
                    <a:gd name="T94" fmla="*/ 247 w 285"/>
                    <a:gd name="T95" fmla="*/ 951 h 1140"/>
                    <a:gd name="T96" fmla="*/ 228 w 285"/>
                    <a:gd name="T97" fmla="*/ 899 h 1140"/>
                    <a:gd name="T98" fmla="*/ 228 w 285"/>
                    <a:gd name="T99" fmla="*/ 820 h 1140"/>
                    <a:gd name="T100" fmla="*/ 229 w 285"/>
                    <a:gd name="T101" fmla="*/ 713 h 1140"/>
                    <a:gd name="T102" fmla="*/ 248 w 285"/>
                    <a:gd name="T103" fmla="*/ 661 h 1140"/>
                    <a:gd name="T104" fmla="*/ 248 w 285"/>
                    <a:gd name="T105" fmla="*/ 634 h 1140"/>
                    <a:gd name="T106" fmla="*/ 229 w 285"/>
                    <a:gd name="T107" fmla="*/ 579 h 1140"/>
                    <a:gd name="T108" fmla="*/ 229 w 285"/>
                    <a:gd name="T109" fmla="*/ 499 h 1140"/>
                    <a:gd name="T110" fmla="*/ 230 w 285"/>
                    <a:gd name="T111" fmla="*/ 393 h 1140"/>
                    <a:gd name="T112" fmla="*/ 249 w 285"/>
                    <a:gd name="T113" fmla="*/ 343 h 1140"/>
                    <a:gd name="T114" fmla="*/ 249 w 285"/>
                    <a:gd name="T115" fmla="*/ 316 h 1140"/>
                    <a:gd name="T116" fmla="*/ 230 w 285"/>
                    <a:gd name="T117" fmla="*/ 259 h 1140"/>
                    <a:gd name="T118" fmla="*/ 230 w 285"/>
                    <a:gd name="T119" fmla="*/ 179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1140">
                      <a:moveTo>
                        <a:pt x="285" y="98"/>
                      </a:moveTo>
                      <a:cubicBezTo>
                        <a:pt x="0" y="0"/>
                        <a:pt x="0" y="0"/>
                        <a:pt x="0" y="0"/>
                      </a:cubicBezTo>
                      <a:cubicBezTo>
                        <a:pt x="0" y="1140"/>
                        <a:pt x="0" y="1140"/>
                        <a:pt x="0" y="1140"/>
                      </a:cubicBezTo>
                      <a:cubicBezTo>
                        <a:pt x="285" y="1097"/>
                        <a:pt x="285" y="1097"/>
                        <a:pt x="285" y="1097"/>
                      </a:cubicBezTo>
                      <a:lnTo>
                        <a:pt x="285" y="98"/>
                      </a:lnTo>
                      <a:close/>
                      <a:moveTo>
                        <a:pt x="49" y="1049"/>
                      </a:moveTo>
                      <a:cubicBezTo>
                        <a:pt x="97" y="1045"/>
                        <a:pt x="97" y="1045"/>
                        <a:pt x="97" y="1045"/>
                      </a:cubicBezTo>
                      <a:cubicBezTo>
                        <a:pt x="97" y="1077"/>
                        <a:pt x="97" y="1077"/>
                        <a:pt x="97" y="1077"/>
                      </a:cubicBezTo>
                      <a:cubicBezTo>
                        <a:pt x="49" y="1083"/>
                        <a:pt x="49" y="1083"/>
                        <a:pt x="49" y="1083"/>
                      </a:cubicBezTo>
                      <a:lnTo>
                        <a:pt x="49" y="1049"/>
                      </a:lnTo>
                      <a:close/>
                      <a:moveTo>
                        <a:pt x="49" y="991"/>
                      </a:moveTo>
                      <a:cubicBezTo>
                        <a:pt x="65" y="990"/>
                        <a:pt x="81" y="989"/>
                        <a:pt x="97" y="988"/>
                      </a:cubicBezTo>
                      <a:cubicBezTo>
                        <a:pt x="97" y="999"/>
                        <a:pt x="97" y="1009"/>
                        <a:pt x="97" y="1020"/>
                      </a:cubicBezTo>
                      <a:cubicBezTo>
                        <a:pt x="81" y="1022"/>
                        <a:pt x="65" y="1024"/>
                        <a:pt x="49" y="1025"/>
                      </a:cubicBezTo>
                      <a:cubicBezTo>
                        <a:pt x="49" y="1014"/>
                        <a:pt x="49" y="1003"/>
                        <a:pt x="49" y="991"/>
                      </a:cubicBezTo>
                      <a:close/>
                      <a:moveTo>
                        <a:pt x="49" y="934"/>
                      </a:moveTo>
                      <a:cubicBezTo>
                        <a:pt x="65" y="933"/>
                        <a:pt x="81" y="932"/>
                        <a:pt x="97" y="932"/>
                      </a:cubicBezTo>
                      <a:cubicBezTo>
                        <a:pt x="97" y="942"/>
                        <a:pt x="97" y="953"/>
                        <a:pt x="97" y="964"/>
                      </a:cubicBezTo>
                      <a:cubicBezTo>
                        <a:pt x="81" y="965"/>
                        <a:pt x="65" y="966"/>
                        <a:pt x="49" y="968"/>
                      </a:cubicBezTo>
                      <a:cubicBezTo>
                        <a:pt x="49" y="956"/>
                        <a:pt x="49" y="945"/>
                        <a:pt x="49" y="934"/>
                      </a:cubicBezTo>
                      <a:close/>
                      <a:moveTo>
                        <a:pt x="49" y="876"/>
                      </a:moveTo>
                      <a:cubicBezTo>
                        <a:pt x="65" y="876"/>
                        <a:pt x="81" y="875"/>
                        <a:pt x="97" y="875"/>
                      </a:cubicBezTo>
                      <a:cubicBezTo>
                        <a:pt x="97" y="886"/>
                        <a:pt x="97" y="896"/>
                        <a:pt x="97" y="907"/>
                      </a:cubicBezTo>
                      <a:cubicBezTo>
                        <a:pt x="81" y="908"/>
                        <a:pt x="65" y="909"/>
                        <a:pt x="49" y="910"/>
                      </a:cubicBezTo>
                      <a:cubicBezTo>
                        <a:pt x="49" y="899"/>
                        <a:pt x="49" y="887"/>
                        <a:pt x="49" y="876"/>
                      </a:cubicBezTo>
                      <a:close/>
                      <a:moveTo>
                        <a:pt x="49" y="818"/>
                      </a:moveTo>
                      <a:cubicBezTo>
                        <a:pt x="65" y="818"/>
                        <a:pt x="81" y="819"/>
                        <a:pt x="97" y="819"/>
                      </a:cubicBezTo>
                      <a:cubicBezTo>
                        <a:pt x="97" y="829"/>
                        <a:pt x="97" y="840"/>
                        <a:pt x="97" y="851"/>
                      </a:cubicBezTo>
                      <a:cubicBezTo>
                        <a:pt x="81" y="851"/>
                        <a:pt x="65" y="852"/>
                        <a:pt x="49" y="853"/>
                      </a:cubicBezTo>
                      <a:cubicBezTo>
                        <a:pt x="49" y="841"/>
                        <a:pt x="49" y="830"/>
                        <a:pt x="49" y="818"/>
                      </a:cubicBezTo>
                      <a:close/>
                      <a:moveTo>
                        <a:pt x="49" y="761"/>
                      </a:moveTo>
                      <a:cubicBezTo>
                        <a:pt x="65" y="761"/>
                        <a:pt x="81" y="762"/>
                        <a:pt x="97" y="762"/>
                      </a:cubicBezTo>
                      <a:cubicBezTo>
                        <a:pt x="97" y="773"/>
                        <a:pt x="97" y="783"/>
                        <a:pt x="97" y="794"/>
                      </a:cubicBezTo>
                      <a:cubicBezTo>
                        <a:pt x="81" y="794"/>
                        <a:pt x="65" y="795"/>
                        <a:pt x="49" y="795"/>
                      </a:cubicBezTo>
                      <a:cubicBezTo>
                        <a:pt x="49" y="784"/>
                        <a:pt x="49" y="772"/>
                        <a:pt x="49" y="761"/>
                      </a:cubicBezTo>
                      <a:close/>
                      <a:moveTo>
                        <a:pt x="49" y="703"/>
                      </a:moveTo>
                      <a:cubicBezTo>
                        <a:pt x="65" y="704"/>
                        <a:pt x="81" y="705"/>
                        <a:pt x="97" y="706"/>
                      </a:cubicBezTo>
                      <a:cubicBezTo>
                        <a:pt x="97" y="716"/>
                        <a:pt x="97" y="727"/>
                        <a:pt x="97" y="738"/>
                      </a:cubicBezTo>
                      <a:cubicBezTo>
                        <a:pt x="81" y="738"/>
                        <a:pt x="65" y="737"/>
                        <a:pt x="49" y="737"/>
                      </a:cubicBezTo>
                      <a:cubicBezTo>
                        <a:pt x="49" y="726"/>
                        <a:pt x="49" y="715"/>
                        <a:pt x="49" y="703"/>
                      </a:cubicBezTo>
                      <a:close/>
                      <a:moveTo>
                        <a:pt x="49" y="645"/>
                      </a:moveTo>
                      <a:cubicBezTo>
                        <a:pt x="65" y="647"/>
                        <a:pt x="81" y="648"/>
                        <a:pt x="97" y="649"/>
                      </a:cubicBezTo>
                      <a:cubicBezTo>
                        <a:pt x="97" y="660"/>
                        <a:pt x="97" y="671"/>
                        <a:pt x="97" y="681"/>
                      </a:cubicBezTo>
                      <a:cubicBezTo>
                        <a:pt x="81" y="681"/>
                        <a:pt x="65" y="680"/>
                        <a:pt x="49" y="680"/>
                      </a:cubicBezTo>
                      <a:cubicBezTo>
                        <a:pt x="49" y="668"/>
                        <a:pt x="49" y="657"/>
                        <a:pt x="49" y="645"/>
                      </a:cubicBezTo>
                      <a:close/>
                      <a:moveTo>
                        <a:pt x="49" y="588"/>
                      </a:moveTo>
                      <a:cubicBezTo>
                        <a:pt x="65" y="590"/>
                        <a:pt x="81" y="591"/>
                        <a:pt x="97" y="593"/>
                      </a:cubicBezTo>
                      <a:cubicBezTo>
                        <a:pt x="97" y="603"/>
                        <a:pt x="97" y="614"/>
                        <a:pt x="97" y="625"/>
                      </a:cubicBezTo>
                      <a:cubicBezTo>
                        <a:pt x="81" y="624"/>
                        <a:pt x="65" y="623"/>
                        <a:pt x="49" y="622"/>
                      </a:cubicBezTo>
                      <a:cubicBezTo>
                        <a:pt x="49" y="611"/>
                        <a:pt x="49" y="599"/>
                        <a:pt x="49" y="588"/>
                      </a:cubicBezTo>
                      <a:close/>
                      <a:moveTo>
                        <a:pt x="49" y="530"/>
                      </a:moveTo>
                      <a:cubicBezTo>
                        <a:pt x="65" y="532"/>
                        <a:pt x="81" y="534"/>
                        <a:pt x="97" y="536"/>
                      </a:cubicBezTo>
                      <a:cubicBezTo>
                        <a:pt x="97" y="547"/>
                        <a:pt x="97" y="558"/>
                        <a:pt x="97" y="568"/>
                      </a:cubicBezTo>
                      <a:cubicBezTo>
                        <a:pt x="81" y="567"/>
                        <a:pt x="65" y="566"/>
                        <a:pt x="49" y="565"/>
                      </a:cubicBezTo>
                      <a:cubicBezTo>
                        <a:pt x="49" y="553"/>
                        <a:pt x="49" y="542"/>
                        <a:pt x="49" y="530"/>
                      </a:cubicBezTo>
                      <a:close/>
                      <a:moveTo>
                        <a:pt x="49" y="473"/>
                      </a:moveTo>
                      <a:cubicBezTo>
                        <a:pt x="65" y="475"/>
                        <a:pt x="81" y="477"/>
                        <a:pt x="97" y="480"/>
                      </a:cubicBezTo>
                      <a:cubicBezTo>
                        <a:pt x="97" y="490"/>
                        <a:pt x="97" y="501"/>
                        <a:pt x="97" y="512"/>
                      </a:cubicBezTo>
                      <a:cubicBezTo>
                        <a:pt x="81" y="510"/>
                        <a:pt x="65" y="508"/>
                        <a:pt x="49" y="507"/>
                      </a:cubicBezTo>
                      <a:cubicBezTo>
                        <a:pt x="49" y="495"/>
                        <a:pt x="49" y="484"/>
                        <a:pt x="49" y="473"/>
                      </a:cubicBezTo>
                      <a:close/>
                      <a:moveTo>
                        <a:pt x="49" y="392"/>
                      </a:moveTo>
                      <a:cubicBezTo>
                        <a:pt x="49" y="380"/>
                        <a:pt x="49" y="369"/>
                        <a:pt x="49" y="357"/>
                      </a:cubicBezTo>
                      <a:cubicBezTo>
                        <a:pt x="65" y="361"/>
                        <a:pt x="81" y="364"/>
                        <a:pt x="97" y="367"/>
                      </a:cubicBezTo>
                      <a:cubicBezTo>
                        <a:pt x="97" y="378"/>
                        <a:pt x="97" y="388"/>
                        <a:pt x="97" y="399"/>
                      </a:cubicBezTo>
                      <a:cubicBezTo>
                        <a:pt x="81" y="396"/>
                        <a:pt x="65" y="394"/>
                        <a:pt x="49" y="392"/>
                      </a:cubicBezTo>
                      <a:close/>
                      <a:moveTo>
                        <a:pt x="49" y="415"/>
                      </a:moveTo>
                      <a:cubicBezTo>
                        <a:pt x="65" y="418"/>
                        <a:pt x="81" y="421"/>
                        <a:pt x="97" y="423"/>
                      </a:cubicBezTo>
                      <a:cubicBezTo>
                        <a:pt x="97" y="434"/>
                        <a:pt x="97" y="445"/>
                        <a:pt x="97" y="455"/>
                      </a:cubicBezTo>
                      <a:cubicBezTo>
                        <a:pt x="81" y="453"/>
                        <a:pt x="65" y="451"/>
                        <a:pt x="49" y="449"/>
                      </a:cubicBezTo>
                      <a:cubicBezTo>
                        <a:pt x="49" y="438"/>
                        <a:pt x="49" y="426"/>
                        <a:pt x="49" y="415"/>
                      </a:cubicBezTo>
                      <a:close/>
                      <a:moveTo>
                        <a:pt x="49" y="300"/>
                      </a:moveTo>
                      <a:cubicBezTo>
                        <a:pt x="65" y="303"/>
                        <a:pt x="81" y="307"/>
                        <a:pt x="97" y="310"/>
                      </a:cubicBezTo>
                      <a:cubicBezTo>
                        <a:pt x="97" y="321"/>
                        <a:pt x="97" y="332"/>
                        <a:pt x="97" y="342"/>
                      </a:cubicBezTo>
                      <a:cubicBezTo>
                        <a:pt x="81" y="340"/>
                        <a:pt x="65" y="337"/>
                        <a:pt x="49" y="334"/>
                      </a:cubicBezTo>
                      <a:cubicBezTo>
                        <a:pt x="49" y="323"/>
                        <a:pt x="49" y="311"/>
                        <a:pt x="49" y="300"/>
                      </a:cubicBezTo>
                      <a:close/>
                      <a:moveTo>
                        <a:pt x="49" y="242"/>
                      </a:moveTo>
                      <a:cubicBezTo>
                        <a:pt x="65" y="246"/>
                        <a:pt x="81" y="250"/>
                        <a:pt x="97" y="254"/>
                      </a:cubicBezTo>
                      <a:cubicBezTo>
                        <a:pt x="97" y="265"/>
                        <a:pt x="97" y="275"/>
                        <a:pt x="97" y="286"/>
                      </a:cubicBezTo>
                      <a:cubicBezTo>
                        <a:pt x="81" y="283"/>
                        <a:pt x="65" y="280"/>
                        <a:pt x="49" y="276"/>
                      </a:cubicBezTo>
                      <a:cubicBezTo>
                        <a:pt x="49" y="265"/>
                        <a:pt x="49" y="254"/>
                        <a:pt x="49" y="242"/>
                      </a:cubicBezTo>
                      <a:close/>
                      <a:moveTo>
                        <a:pt x="49" y="185"/>
                      </a:moveTo>
                      <a:cubicBezTo>
                        <a:pt x="65" y="189"/>
                        <a:pt x="81" y="193"/>
                        <a:pt x="97" y="197"/>
                      </a:cubicBezTo>
                      <a:cubicBezTo>
                        <a:pt x="97" y="208"/>
                        <a:pt x="97" y="219"/>
                        <a:pt x="97" y="229"/>
                      </a:cubicBezTo>
                      <a:cubicBezTo>
                        <a:pt x="81" y="226"/>
                        <a:pt x="65" y="222"/>
                        <a:pt x="49" y="219"/>
                      </a:cubicBezTo>
                      <a:cubicBezTo>
                        <a:pt x="49" y="207"/>
                        <a:pt x="49" y="196"/>
                        <a:pt x="49" y="185"/>
                      </a:cubicBezTo>
                      <a:close/>
                      <a:moveTo>
                        <a:pt x="49" y="127"/>
                      </a:moveTo>
                      <a:cubicBezTo>
                        <a:pt x="65" y="132"/>
                        <a:pt x="81" y="136"/>
                        <a:pt x="97" y="141"/>
                      </a:cubicBezTo>
                      <a:cubicBezTo>
                        <a:pt x="97" y="152"/>
                        <a:pt x="97" y="162"/>
                        <a:pt x="97" y="173"/>
                      </a:cubicBezTo>
                      <a:cubicBezTo>
                        <a:pt x="81" y="169"/>
                        <a:pt x="65" y="165"/>
                        <a:pt x="49" y="161"/>
                      </a:cubicBezTo>
                      <a:cubicBezTo>
                        <a:pt x="49" y="150"/>
                        <a:pt x="49" y="138"/>
                        <a:pt x="49" y="127"/>
                      </a:cubicBezTo>
                      <a:close/>
                      <a:moveTo>
                        <a:pt x="97" y="116"/>
                      </a:moveTo>
                      <a:cubicBezTo>
                        <a:pt x="49" y="104"/>
                        <a:pt x="49" y="104"/>
                        <a:pt x="49" y="104"/>
                      </a:cubicBezTo>
                      <a:cubicBezTo>
                        <a:pt x="49" y="69"/>
                        <a:pt x="49" y="69"/>
                        <a:pt x="49" y="69"/>
                      </a:cubicBezTo>
                      <a:cubicBezTo>
                        <a:pt x="97" y="85"/>
                        <a:pt x="97" y="85"/>
                        <a:pt x="97" y="85"/>
                      </a:cubicBezTo>
                      <a:lnTo>
                        <a:pt x="97" y="116"/>
                      </a:lnTo>
                      <a:close/>
                      <a:moveTo>
                        <a:pt x="159" y="133"/>
                      </a:moveTo>
                      <a:cubicBezTo>
                        <a:pt x="129" y="125"/>
                        <a:pt x="129" y="125"/>
                        <a:pt x="129" y="125"/>
                      </a:cubicBezTo>
                      <a:cubicBezTo>
                        <a:pt x="129" y="94"/>
                        <a:pt x="129" y="94"/>
                        <a:pt x="129" y="94"/>
                      </a:cubicBezTo>
                      <a:cubicBezTo>
                        <a:pt x="159" y="104"/>
                        <a:pt x="159" y="104"/>
                        <a:pt x="159" y="104"/>
                      </a:cubicBezTo>
                      <a:lnTo>
                        <a:pt x="159" y="133"/>
                      </a:lnTo>
                      <a:close/>
                      <a:moveTo>
                        <a:pt x="159" y="188"/>
                      </a:moveTo>
                      <a:cubicBezTo>
                        <a:pt x="149" y="185"/>
                        <a:pt x="139" y="183"/>
                        <a:pt x="129" y="180"/>
                      </a:cubicBezTo>
                      <a:cubicBezTo>
                        <a:pt x="129" y="170"/>
                        <a:pt x="129" y="160"/>
                        <a:pt x="129" y="150"/>
                      </a:cubicBezTo>
                      <a:cubicBezTo>
                        <a:pt x="139" y="153"/>
                        <a:pt x="149" y="156"/>
                        <a:pt x="159" y="159"/>
                      </a:cubicBezTo>
                      <a:cubicBezTo>
                        <a:pt x="159" y="168"/>
                        <a:pt x="159" y="178"/>
                        <a:pt x="159" y="188"/>
                      </a:cubicBezTo>
                      <a:close/>
                      <a:moveTo>
                        <a:pt x="159" y="243"/>
                      </a:moveTo>
                      <a:cubicBezTo>
                        <a:pt x="149" y="240"/>
                        <a:pt x="139" y="238"/>
                        <a:pt x="129" y="236"/>
                      </a:cubicBezTo>
                      <a:cubicBezTo>
                        <a:pt x="129" y="226"/>
                        <a:pt x="129" y="215"/>
                        <a:pt x="129" y="205"/>
                      </a:cubicBezTo>
                      <a:cubicBezTo>
                        <a:pt x="139" y="208"/>
                        <a:pt x="149" y="211"/>
                        <a:pt x="159" y="213"/>
                      </a:cubicBezTo>
                      <a:cubicBezTo>
                        <a:pt x="159" y="223"/>
                        <a:pt x="159" y="233"/>
                        <a:pt x="159" y="243"/>
                      </a:cubicBezTo>
                      <a:close/>
                      <a:moveTo>
                        <a:pt x="159" y="298"/>
                      </a:moveTo>
                      <a:cubicBezTo>
                        <a:pt x="149" y="296"/>
                        <a:pt x="139" y="294"/>
                        <a:pt x="129" y="292"/>
                      </a:cubicBezTo>
                      <a:cubicBezTo>
                        <a:pt x="129" y="281"/>
                        <a:pt x="129" y="271"/>
                        <a:pt x="129" y="261"/>
                      </a:cubicBezTo>
                      <a:cubicBezTo>
                        <a:pt x="139" y="263"/>
                        <a:pt x="149" y="266"/>
                        <a:pt x="159" y="268"/>
                      </a:cubicBezTo>
                      <a:cubicBezTo>
                        <a:pt x="159" y="278"/>
                        <a:pt x="159" y="288"/>
                        <a:pt x="159" y="298"/>
                      </a:cubicBezTo>
                      <a:close/>
                      <a:moveTo>
                        <a:pt x="159" y="353"/>
                      </a:moveTo>
                      <a:cubicBezTo>
                        <a:pt x="149" y="351"/>
                        <a:pt x="139" y="349"/>
                        <a:pt x="129" y="347"/>
                      </a:cubicBezTo>
                      <a:cubicBezTo>
                        <a:pt x="129" y="337"/>
                        <a:pt x="129" y="327"/>
                        <a:pt x="129" y="317"/>
                      </a:cubicBezTo>
                      <a:cubicBezTo>
                        <a:pt x="139" y="319"/>
                        <a:pt x="149" y="321"/>
                        <a:pt x="159" y="323"/>
                      </a:cubicBezTo>
                      <a:cubicBezTo>
                        <a:pt x="159" y="333"/>
                        <a:pt x="159" y="343"/>
                        <a:pt x="159" y="353"/>
                      </a:cubicBezTo>
                      <a:close/>
                      <a:moveTo>
                        <a:pt x="159" y="408"/>
                      </a:moveTo>
                      <a:cubicBezTo>
                        <a:pt x="149" y="406"/>
                        <a:pt x="139" y="405"/>
                        <a:pt x="129" y="403"/>
                      </a:cubicBezTo>
                      <a:cubicBezTo>
                        <a:pt x="129" y="393"/>
                        <a:pt x="129" y="383"/>
                        <a:pt x="129" y="372"/>
                      </a:cubicBezTo>
                      <a:cubicBezTo>
                        <a:pt x="139" y="374"/>
                        <a:pt x="149" y="376"/>
                        <a:pt x="159" y="378"/>
                      </a:cubicBezTo>
                      <a:cubicBezTo>
                        <a:pt x="159" y="388"/>
                        <a:pt x="159" y="398"/>
                        <a:pt x="159" y="408"/>
                      </a:cubicBezTo>
                      <a:close/>
                      <a:moveTo>
                        <a:pt x="160" y="463"/>
                      </a:moveTo>
                      <a:cubicBezTo>
                        <a:pt x="149" y="461"/>
                        <a:pt x="139" y="460"/>
                        <a:pt x="129" y="459"/>
                      </a:cubicBezTo>
                      <a:cubicBezTo>
                        <a:pt x="129" y="448"/>
                        <a:pt x="129" y="438"/>
                        <a:pt x="129" y="428"/>
                      </a:cubicBezTo>
                      <a:cubicBezTo>
                        <a:pt x="139" y="430"/>
                        <a:pt x="149" y="432"/>
                        <a:pt x="160" y="433"/>
                      </a:cubicBezTo>
                      <a:cubicBezTo>
                        <a:pt x="160" y="443"/>
                        <a:pt x="160" y="453"/>
                        <a:pt x="160" y="463"/>
                      </a:cubicBezTo>
                      <a:close/>
                      <a:moveTo>
                        <a:pt x="160" y="518"/>
                      </a:moveTo>
                      <a:cubicBezTo>
                        <a:pt x="149" y="516"/>
                        <a:pt x="139" y="515"/>
                        <a:pt x="129" y="514"/>
                      </a:cubicBezTo>
                      <a:cubicBezTo>
                        <a:pt x="129" y="504"/>
                        <a:pt x="129" y="494"/>
                        <a:pt x="129" y="484"/>
                      </a:cubicBezTo>
                      <a:cubicBezTo>
                        <a:pt x="139" y="485"/>
                        <a:pt x="149" y="487"/>
                        <a:pt x="160" y="488"/>
                      </a:cubicBezTo>
                      <a:cubicBezTo>
                        <a:pt x="160" y="498"/>
                        <a:pt x="160" y="508"/>
                        <a:pt x="160" y="518"/>
                      </a:cubicBezTo>
                      <a:close/>
                      <a:moveTo>
                        <a:pt x="160" y="572"/>
                      </a:moveTo>
                      <a:cubicBezTo>
                        <a:pt x="150" y="572"/>
                        <a:pt x="139" y="571"/>
                        <a:pt x="129" y="570"/>
                      </a:cubicBezTo>
                      <a:cubicBezTo>
                        <a:pt x="129" y="560"/>
                        <a:pt x="129" y="550"/>
                        <a:pt x="129" y="539"/>
                      </a:cubicBezTo>
                      <a:cubicBezTo>
                        <a:pt x="139" y="541"/>
                        <a:pt x="150" y="542"/>
                        <a:pt x="160" y="543"/>
                      </a:cubicBezTo>
                      <a:cubicBezTo>
                        <a:pt x="160" y="553"/>
                        <a:pt x="160" y="563"/>
                        <a:pt x="160" y="572"/>
                      </a:cubicBezTo>
                      <a:close/>
                      <a:moveTo>
                        <a:pt x="160" y="627"/>
                      </a:moveTo>
                      <a:cubicBezTo>
                        <a:pt x="150" y="627"/>
                        <a:pt x="140" y="626"/>
                        <a:pt x="129" y="626"/>
                      </a:cubicBezTo>
                      <a:cubicBezTo>
                        <a:pt x="129" y="616"/>
                        <a:pt x="129" y="605"/>
                        <a:pt x="129" y="595"/>
                      </a:cubicBezTo>
                      <a:cubicBezTo>
                        <a:pt x="140" y="596"/>
                        <a:pt x="150" y="597"/>
                        <a:pt x="160" y="598"/>
                      </a:cubicBezTo>
                      <a:cubicBezTo>
                        <a:pt x="160" y="608"/>
                        <a:pt x="160" y="618"/>
                        <a:pt x="160" y="627"/>
                      </a:cubicBezTo>
                      <a:close/>
                      <a:moveTo>
                        <a:pt x="160" y="682"/>
                      </a:moveTo>
                      <a:cubicBezTo>
                        <a:pt x="150" y="682"/>
                        <a:pt x="140" y="682"/>
                        <a:pt x="130" y="681"/>
                      </a:cubicBezTo>
                      <a:cubicBezTo>
                        <a:pt x="130" y="671"/>
                        <a:pt x="130" y="661"/>
                        <a:pt x="130" y="651"/>
                      </a:cubicBezTo>
                      <a:cubicBezTo>
                        <a:pt x="140" y="652"/>
                        <a:pt x="150" y="652"/>
                        <a:pt x="160" y="653"/>
                      </a:cubicBezTo>
                      <a:cubicBezTo>
                        <a:pt x="160" y="663"/>
                        <a:pt x="160" y="673"/>
                        <a:pt x="160" y="682"/>
                      </a:cubicBezTo>
                      <a:close/>
                      <a:moveTo>
                        <a:pt x="160" y="737"/>
                      </a:moveTo>
                      <a:cubicBezTo>
                        <a:pt x="150" y="737"/>
                        <a:pt x="140" y="737"/>
                        <a:pt x="130" y="737"/>
                      </a:cubicBezTo>
                      <a:cubicBezTo>
                        <a:pt x="130" y="727"/>
                        <a:pt x="130" y="717"/>
                        <a:pt x="130" y="706"/>
                      </a:cubicBezTo>
                      <a:cubicBezTo>
                        <a:pt x="140" y="707"/>
                        <a:pt x="150" y="708"/>
                        <a:pt x="160" y="708"/>
                      </a:cubicBezTo>
                      <a:cubicBezTo>
                        <a:pt x="160" y="718"/>
                        <a:pt x="160" y="728"/>
                        <a:pt x="160" y="737"/>
                      </a:cubicBezTo>
                      <a:close/>
                      <a:moveTo>
                        <a:pt x="160" y="792"/>
                      </a:moveTo>
                      <a:cubicBezTo>
                        <a:pt x="150" y="793"/>
                        <a:pt x="140" y="793"/>
                        <a:pt x="130" y="793"/>
                      </a:cubicBezTo>
                      <a:cubicBezTo>
                        <a:pt x="130" y="783"/>
                        <a:pt x="130" y="772"/>
                        <a:pt x="130" y="762"/>
                      </a:cubicBezTo>
                      <a:cubicBezTo>
                        <a:pt x="140" y="762"/>
                        <a:pt x="150" y="763"/>
                        <a:pt x="160" y="763"/>
                      </a:cubicBezTo>
                      <a:cubicBezTo>
                        <a:pt x="160" y="773"/>
                        <a:pt x="160" y="783"/>
                        <a:pt x="160" y="792"/>
                      </a:cubicBezTo>
                      <a:close/>
                      <a:moveTo>
                        <a:pt x="160" y="847"/>
                      </a:moveTo>
                      <a:cubicBezTo>
                        <a:pt x="150" y="848"/>
                        <a:pt x="140" y="848"/>
                        <a:pt x="130" y="849"/>
                      </a:cubicBezTo>
                      <a:cubicBezTo>
                        <a:pt x="130" y="838"/>
                        <a:pt x="130" y="828"/>
                        <a:pt x="130" y="818"/>
                      </a:cubicBezTo>
                      <a:cubicBezTo>
                        <a:pt x="140" y="818"/>
                        <a:pt x="150" y="818"/>
                        <a:pt x="160" y="818"/>
                      </a:cubicBezTo>
                      <a:cubicBezTo>
                        <a:pt x="160" y="828"/>
                        <a:pt x="160" y="838"/>
                        <a:pt x="160" y="847"/>
                      </a:cubicBezTo>
                      <a:close/>
                      <a:moveTo>
                        <a:pt x="160" y="902"/>
                      </a:moveTo>
                      <a:cubicBezTo>
                        <a:pt x="150" y="903"/>
                        <a:pt x="140" y="904"/>
                        <a:pt x="130" y="904"/>
                      </a:cubicBezTo>
                      <a:cubicBezTo>
                        <a:pt x="130" y="894"/>
                        <a:pt x="130" y="884"/>
                        <a:pt x="130" y="874"/>
                      </a:cubicBezTo>
                      <a:cubicBezTo>
                        <a:pt x="140" y="873"/>
                        <a:pt x="150" y="873"/>
                        <a:pt x="160" y="873"/>
                      </a:cubicBezTo>
                      <a:cubicBezTo>
                        <a:pt x="160" y="883"/>
                        <a:pt x="160" y="893"/>
                        <a:pt x="160" y="902"/>
                      </a:cubicBezTo>
                      <a:close/>
                      <a:moveTo>
                        <a:pt x="160" y="957"/>
                      </a:moveTo>
                      <a:cubicBezTo>
                        <a:pt x="150" y="958"/>
                        <a:pt x="140" y="959"/>
                        <a:pt x="130" y="960"/>
                      </a:cubicBezTo>
                      <a:cubicBezTo>
                        <a:pt x="130" y="950"/>
                        <a:pt x="130" y="939"/>
                        <a:pt x="130" y="929"/>
                      </a:cubicBezTo>
                      <a:cubicBezTo>
                        <a:pt x="140" y="929"/>
                        <a:pt x="150" y="928"/>
                        <a:pt x="160" y="928"/>
                      </a:cubicBezTo>
                      <a:cubicBezTo>
                        <a:pt x="160" y="938"/>
                        <a:pt x="160" y="947"/>
                        <a:pt x="160" y="957"/>
                      </a:cubicBezTo>
                      <a:close/>
                      <a:moveTo>
                        <a:pt x="161" y="1012"/>
                      </a:moveTo>
                      <a:cubicBezTo>
                        <a:pt x="150" y="1013"/>
                        <a:pt x="140" y="1014"/>
                        <a:pt x="130" y="1016"/>
                      </a:cubicBezTo>
                      <a:cubicBezTo>
                        <a:pt x="130" y="1005"/>
                        <a:pt x="130" y="995"/>
                        <a:pt x="130" y="985"/>
                      </a:cubicBezTo>
                      <a:cubicBezTo>
                        <a:pt x="140" y="984"/>
                        <a:pt x="150" y="984"/>
                        <a:pt x="161" y="983"/>
                      </a:cubicBezTo>
                      <a:cubicBezTo>
                        <a:pt x="161" y="993"/>
                        <a:pt x="161" y="1002"/>
                        <a:pt x="161" y="1012"/>
                      </a:cubicBezTo>
                      <a:close/>
                      <a:moveTo>
                        <a:pt x="161" y="1067"/>
                      </a:moveTo>
                      <a:cubicBezTo>
                        <a:pt x="130" y="1071"/>
                        <a:pt x="130" y="1071"/>
                        <a:pt x="130" y="1071"/>
                      </a:cubicBezTo>
                      <a:cubicBezTo>
                        <a:pt x="130" y="1041"/>
                        <a:pt x="130" y="1041"/>
                        <a:pt x="130" y="1041"/>
                      </a:cubicBezTo>
                      <a:cubicBezTo>
                        <a:pt x="161" y="1038"/>
                        <a:pt x="161" y="1038"/>
                        <a:pt x="161" y="1038"/>
                      </a:cubicBezTo>
                      <a:lnTo>
                        <a:pt x="161" y="1067"/>
                      </a:lnTo>
                      <a:close/>
                      <a:moveTo>
                        <a:pt x="186" y="1036"/>
                      </a:moveTo>
                      <a:cubicBezTo>
                        <a:pt x="208" y="1034"/>
                        <a:pt x="208" y="1034"/>
                        <a:pt x="208" y="1034"/>
                      </a:cubicBezTo>
                      <a:cubicBezTo>
                        <a:pt x="208" y="1061"/>
                        <a:pt x="208" y="1061"/>
                        <a:pt x="208" y="1061"/>
                      </a:cubicBezTo>
                      <a:cubicBezTo>
                        <a:pt x="186" y="1065"/>
                        <a:pt x="186" y="1065"/>
                        <a:pt x="186" y="1065"/>
                      </a:cubicBezTo>
                      <a:lnTo>
                        <a:pt x="186" y="1036"/>
                      </a:lnTo>
                      <a:close/>
                      <a:moveTo>
                        <a:pt x="186" y="982"/>
                      </a:moveTo>
                      <a:cubicBezTo>
                        <a:pt x="193" y="981"/>
                        <a:pt x="200" y="981"/>
                        <a:pt x="208" y="980"/>
                      </a:cubicBezTo>
                      <a:cubicBezTo>
                        <a:pt x="208" y="990"/>
                        <a:pt x="208" y="999"/>
                        <a:pt x="208" y="1008"/>
                      </a:cubicBezTo>
                      <a:cubicBezTo>
                        <a:pt x="200" y="1008"/>
                        <a:pt x="193" y="1009"/>
                        <a:pt x="186" y="1010"/>
                      </a:cubicBezTo>
                      <a:cubicBezTo>
                        <a:pt x="186" y="1001"/>
                        <a:pt x="186" y="991"/>
                        <a:pt x="186" y="982"/>
                      </a:cubicBezTo>
                      <a:close/>
                      <a:moveTo>
                        <a:pt x="186" y="956"/>
                      </a:moveTo>
                      <a:cubicBezTo>
                        <a:pt x="186" y="946"/>
                        <a:pt x="186" y="937"/>
                        <a:pt x="186" y="928"/>
                      </a:cubicBezTo>
                      <a:cubicBezTo>
                        <a:pt x="193" y="927"/>
                        <a:pt x="200" y="927"/>
                        <a:pt x="208" y="927"/>
                      </a:cubicBezTo>
                      <a:cubicBezTo>
                        <a:pt x="208" y="936"/>
                        <a:pt x="208" y="945"/>
                        <a:pt x="208" y="954"/>
                      </a:cubicBezTo>
                      <a:cubicBezTo>
                        <a:pt x="200" y="954"/>
                        <a:pt x="193" y="955"/>
                        <a:pt x="186" y="956"/>
                      </a:cubicBezTo>
                      <a:close/>
                      <a:moveTo>
                        <a:pt x="186" y="873"/>
                      </a:moveTo>
                      <a:cubicBezTo>
                        <a:pt x="193" y="873"/>
                        <a:pt x="200" y="873"/>
                        <a:pt x="208" y="873"/>
                      </a:cubicBezTo>
                      <a:cubicBezTo>
                        <a:pt x="208" y="882"/>
                        <a:pt x="208" y="891"/>
                        <a:pt x="208" y="900"/>
                      </a:cubicBezTo>
                      <a:cubicBezTo>
                        <a:pt x="200" y="900"/>
                        <a:pt x="193" y="901"/>
                        <a:pt x="186" y="901"/>
                      </a:cubicBezTo>
                      <a:cubicBezTo>
                        <a:pt x="186" y="892"/>
                        <a:pt x="186" y="883"/>
                        <a:pt x="186" y="873"/>
                      </a:cubicBezTo>
                      <a:close/>
                      <a:moveTo>
                        <a:pt x="186" y="847"/>
                      </a:moveTo>
                      <a:cubicBezTo>
                        <a:pt x="186" y="838"/>
                        <a:pt x="186" y="828"/>
                        <a:pt x="186" y="819"/>
                      </a:cubicBezTo>
                      <a:cubicBezTo>
                        <a:pt x="193" y="819"/>
                        <a:pt x="200" y="819"/>
                        <a:pt x="208" y="819"/>
                      </a:cubicBezTo>
                      <a:cubicBezTo>
                        <a:pt x="208" y="828"/>
                        <a:pt x="208" y="837"/>
                        <a:pt x="208" y="846"/>
                      </a:cubicBezTo>
                      <a:cubicBezTo>
                        <a:pt x="200" y="846"/>
                        <a:pt x="193" y="847"/>
                        <a:pt x="186" y="847"/>
                      </a:cubicBezTo>
                      <a:close/>
                      <a:moveTo>
                        <a:pt x="186" y="764"/>
                      </a:moveTo>
                      <a:cubicBezTo>
                        <a:pt x="193" y="765"/>
                        <a:pt x="200" y="765"/>
                        <a:pt x="208" y="765"/>
                      </a:cubicBezTo>
                      <a:cubicBezTo>
                        <a:pt x="208" y="774"/>
                        <a:pt x="208" y="783"/>
                        <a:pt x="208" y="792"/>
                      </a:cubicBezTo>
                      <a:cubicBezTo>
                        <a:pt x="200" y="792"/>
                        <a:pt x="193" y="792"/>
                        <a:pt x="186" y="793"/>
                      </a:cubicBezTo>
                      <a:cubicBezTo>
                        <a:pt x="186" y="783"/>
                        <a:pt x="186" y="774"/>
                        <a:pt x="186" y="764"/>
                      </a:cubicBezTo>
                      <a:close/>
                      <a:moveTo>
                        <a:pt x="186" y="738"/>
                      </a:moveTo>
                      <a:cubicBezTo>
                        <a:pt x="186" y="729"/>
                        <a:pt x="186" y="719"/>
                        <a:pt x="186" y="710"/>
                      </a:cubicBezTo>
                      <a:cubicBezTo>
                        <a:pt x="193" y="710"/>
                        <a:pt x="200" y="711"/>
                        <a:pt x="208" y="711"/>
                      </a:cubicBezTo>
                      <a:cubicBezTo>
                        <a:pt x="208" y="720"/>
                        <a:pt x="208" y="729"/>
                        <a:pt x="208" y="738"/>
                      </a:cubicBezTo>
                      <a:cubicBezTo>
                        <a:pt x="200" y="738"/>
                        <a:pt x="193" y="738"/>
                        <a:pt x="186" y="738"/>
                      </a:cubicBezTo>
                      <a:close/>
                      <a:moveTo>
                        <a:pt x="186" y="656"/>
                      </a:moveTo>
                      <a:cubicBezTo>
                        <a:pt x="193" y="656"/>
                        <a:pt x="200" y="657"/>
                        <a:pt x="208" y="657"/>
                      </a:cubicBezTo>
                      <a:cubicBezTo>
                        <a:pt x="208" y="666"/>
                        <a:pt x="208" y="675"/>
                        <a:pt x="208" y="685"/>
                      </a:cubicBezTo>
                      <a:cubicBezTo>
                        <a:pt x="200" y="684"/>
                        <a:pt x="193" y="684"/>
                        <a:pt x="186" y="684"/>
                      </a:cubicBezTo>
                      <a:cubicBezTo>
                        <a:pt x="186" y="674"/>
                        <a:pt x="186" y="665"/>
                        <a:pt x="186" y="656"/>
                      </a:cubicBezTo>
                      <a:close/>
                      <a:moveTo>
                        <a:pt x="186" y="601"/>
                      </a:moveTo>
                      <a:cubicBezTo>
                        <a:pt x="193" y="602"/>
                        <a:pt x="200" y="603"/>
                        <a:pt x="208" y="604"/>
                      </a:cubicBezTo>
                      <a:cubicBezTo>
                        <a:pt x="208" y="613"/>
                        <a:pt x="208" y="622"/>
                        <a:pt x="208" y="631"/>
                      </a:cubicBezTo>
                      <a:cubicBezTo>
                        <a:pt x="200" y="630"/>
                        <a:pt x="193" y="630"/>
                        <a:pt x="186" y="629"/>
                      </a:cubicBezTo>
                      <a:cubicBezTo>
                        <a:pt x="186" y="620"/>
                        <a:pt x="186" y="611"/>
                        <a:pt x="186" y="601"/>
                      </a:cubicBezTo>
                      <a:close/>
                      <a:moveTo>
                        <a:pt x="186" y="547"/>
                      </a:moveTo>
                      <a:cubicBezTo>
                        <a:pt x="193" y="548"/>
                        <a:pt x="200" y="549"/>
                        <a:pt x="208" y="550"/>
                      </a:cubicBezTo>
                      <a:cubicBezTo>
                        <a:pt x="208" y="559"/>
                        <a:pt x="208" y="568"/>
                        <a:pt x="208" y="577"/>
                      </a:cubicBezTo>
                      <a:cubicBezTo>
                        <a:pt x="200" y="576"/>
                        <a:pt x="193" y="576"/>
                        <a:pt x="186" y="575"/>
                      </a:cubicBezTo>
                      <a:cubicBezTo>
                        <a:pt x="186" y="566"/>
                        <a:pt x="186" y="556"/>
                        <a:pt x="186" y="547"/>
                      </a:cubicBezTo>
                      <a:close/>
                      <a:moveTo>
                        <a:pt x="186" y="492"/>
                      </a:moveTo>
                      <a:cubicBezTo>
                        <a:pt x="193" y="494"/>
                        <a:pt x="200" y="495"/>
                        <a:pt x="208" y="496"/>
                      </a:cubicBezTo>
                      <a:cubicBezTo>
                        <a:pt x="208" y="505"/>
                        <a:pt x="208" y="514"/>
                        <a:pt x="208" y="523"/>
                      </a:cubicBezTo>
                      <a:cubicBezTo>
                        <a:pt x="200" y="522"/>
                        <a:pt x="193" y="521"/>
                        <a:pt x="186" y="521"/>
                      </a:cubicBezTo>
                      <a:cubicBezTo>
                        <a:pt x="186" y="511"/>
                        <a:pt x="186" y="502"/>
                        <a:pt x="186" y="492"/>
                      </a:cubicBezTo>
                      <a:close/>
                      <a:moveTo>
                        <a:pt x="186" y="438"/>
                      </a:moveTo>
                      <a:cubicBezTo>
                        <a:pt x="193" y="439"/>
                        <a:pt x="200" y="441"/>
                        <a:pt x="208" y="442"/>
                      </a:cubicBezTo>
                      <a:cubicBezTo>
                        <a:pt x="208" y="451"/>
                        <a:pt x="208" y="460"/>
                        <a:pt x="208" y="469"/>
                      </a:cubicBezTo>
                      <a:cubicBezTo>
                        <a:pt x="200" y="468"/>
                        <a:pt x="193" y="467"/>
                        <a:pt x="186" y="466"/>
                      </a:cubicBezTo>
                      <a:cubicBezTo>
                        <a:pt x="186" y="457"/>
                        <a:pt x="186" y="448"/>
                        <a:pt x="186" y="438"/>
                      </a:cubicBezTo>
                      <a:close/>
                      <a:moveTo>
                        <a:pt x="186" y="384"/>
                      </a:moveTo>
                      <a:cubicBezTo>
                        <a:pt x="193" y="385"/>
                        <a:pt x="200" y="387"/>
                        <a:pt x="208" y="388"/>
                      </a:cubicBezTo>
                      <a:cubicBezTo>
                        <a:pt x="208" y="397"/>
                        <a:pt x="208" y="406"/>
                        <a:pt x="208" y="415"/>
                      </a:cubicBezTo>
                      <a:cubicBezTo>
                        <a:pt x="200" y="414"/>
                        <a:pt x="193" y="413"/>
                        <a:pt x="186" y="412"/>
                      </a:cubicBezTo>
                      <a:cubicBezTo>
                        <a:pt x="186" y="403"/>
                        <a:pt x="186" y="393"/>
                        <a:pt x="186" y="384"/>
                      </a:cubicBezTo>
                      <a:close/>
                      <a:moveTo>
                        <a:pt x="186" y="329"/>
                      </a:moveTo>
                      <a:cubicBezTo>
                        <a:pt x="193" y="331"/>
                        <a:pt x="200" y="333"/>
                        <a:pt x="208" y="334"/>
                      </a:cubicBezTo>
                      <a:cubicBezTo>
                        <a:pt x="208" y="343"/>
                        <a:pt x="208" y="352"/>
                        <a:pt x="208" y="361"/>
                      </a:cubicBezTo>
                      <a:cubicBezTo>
                        <a:pt x="200" y="360"/>
                        <a:pt x="193" y="359"/>
                        <a:pt x="186" y="358"/>
                      </a:cubicBezTo>
                      <a:cubicBezTo>
                        <a:pt x="186" y="348"/>
                        <a:pt x="186" y="339"/>
                        <a:pt x="186" y="329"/>
                      </a:cubicBezTo>
                      <a:close/>
                      <a:moveTo>
                        <a:pt x="186" y="275"/>
                      </a:moveTo>
                      <a:cubicBezTo>
                        <a:pt x="193" y="277"/>
                        <a:pt x="200" y="279"/>
                        <a:pt x="208" y="280"/>
                      </a:cubicBezTo>
                      <a:cubicBezTo>
                        <a:pt x="208" y="289"/>
                        <a:pt x="208" y="299"/>
                        <a:pt x="208" y="308"/>
                      </a:cubicBezTo>
                      <a:cubicBezTo>
                        <a:pt x="200" y="306"/>
                        <a:pt x="193" y="305"/>
                        <a:pt x="186" y="303"/>
                      </a:cubicBezTo>
                      <a:cubicBezTo>
                        <a:pt x="186" y="294"/>
                        <a:pt x="186" y="284"/>
                        <a:pt x="186" y="275"/>
                      </a:cubicBezTo>
                      <a:close/>
                      <a:moveTo>
                        <a:pt x="186" y="249"/>
                      </a:moveTo>
                      <a:cubicBezTo>
                        <a:pt x="186" y="239"/>
                        <a:pt x="186" y="230"/>
                        <a:pt x="186" y="221"/>
                      </a:cubicBezTo>
                      <a:cubicBezTo>
                        <a:pt x="193" y="223"/>
                        <a:pt x="200" y="225"/>
                        <a:pt x="208" y="227"/>
                      </a:cubicBezTo>
                      <a:cubicBezTo>
                        <a:pt x="208" y="236"/>
                        <a:pt x="208" y="245"/>
                        <a:pt x="208" y="254"/>
                      </a:cubicBezTo>
                      <a:cubicBezTo>
                        <a:pt x="200" y="252"/>
                        <a:pt x="193" y="250"/>
                        <a:pt x="186" y="249"/>
                      </a:cubicBezTo>
                      <a:close/>
                      <a:moveTo>
                        <a:pt x="186" y="166"/>
                      </a:moveTo>
                      <a:cubicBezTo>
                        <a:pt x="193" y="168"/>
                        <a:pt x="200" y="171"/>
                        <a:pt x="208" y="173"/>
                      </a:cubicBezTo>
                      <a:cubicBezTo>
                        <a:pt x="208" y="182"/>
                        <a:pt x="208" y="191"/>
                        <a:pt x="208" y="200"/>
                      </a:cubicBezTo>
                      <a:cubicBezTo>
                        <a:pt x="200" y="198"/>
                        <a:pt x="193" y="196"/>
                        <a:pt x="186" y="194"/>
                      </a:cubicBezTo>
                      <a:cubicBezTo>
                        <a:pt x="186" y="185"/>
                        <a:pt x="186" y="176"/>
                        <a:pt x="186" y="166"/>
                      </a:cubicBezTo>
                      <a:close/>
                      <a:moveTo>
                        <a:pt x="208" y="146"/>
                      </a:moveTo>
                      <a:cubicBezTo>
                        <a:pt x="186" y="140"/>
                        <a:pt x="186" y="140"/>
                        <a:pt x="186" y="140"/>
                      </a:cubicBezTo>
                      <a:cubicBezTo>
                        <a:pt x="186" y="112"/>
                        <a:pt x="186" y="112"/>
                        <a:pt x="186" y="112"/>
                      </a:cubicBezTo>
                      <a:cubicBezTo>
                        <a:pt x="208" y="119"/>
                        <a:pt x="208" y="119"/>
                        <a:pt x="208" y="119"/>
                      </a:cubicBezTo>
                      <a:lnTo>
                        <a:pt x="208" y="146"/>
                      </a:lnTo>
                      <a:close/>
                      <a:moveTo>
                        <a:pt x="228" y="1033"/>
                      </a:moveTo>
                      <a:cubicBezTo>
                        <a:pt x="247" y="1031"/>
                        <a:pt x="247" y="1031"/>
                        <a:pt x="247" y="1031"/>
                      </a:cubicBezTo>
                      <a:cubicBezTo>
                        <a:pt x="247" y="1057"/>
                        <a:pt x="247" y="1057"/>
                        <a:pt x="247" y="1057"/>
                      </a:cubicBezTo>
                      <a:cubicBezTo>
                        <a:pt x="228" y="1060"/>
                        <a:pt x="228" y="1060"/>
                        <a:pt x="228" y="1060"/>
                      </a:cubicBezTo>
                      <a:lnTo>
                        <a:pt x="228" y="1033"/>
                      </a:lnTo>
                      <a:close/>
                      <a:moveTo>
                        <a:pt x="228" y="980"/>
                      </a:moveTo>
                      <a:cubicBezTo>
                        <a:pt x="234" y="979"/>
                        <a:pt x="241" y="979"/>
                        <a:pt x="247" y="978"/>
                      </a:cubicBezTo>
                      <a:cubicBezTo>
                        <a:pt x="247" y="987"/>
                        <a:pt x="247" y="995"/>
                        <a:pt x="247" y="1004"/>
                      </a:cubicBezTo>
                      <a:cubicBezTo>
                        <a:pt x="241" y="1005"/>
                        <a:pt x="234" y="1005"/>
                        <a:pt x="228" y="1006"/>
                      </a:cubicBezTo>
                      <a:cubicBezTo>
                        <a:pt x="228" y="997"/>
                        <a:pt x="228" y="989"/>
                        <a:pt x="228" y="980"/>
                      </a:cubicBezTo>
                      <a:close/>
                      <a:moveTo>
                        <a:pt x="228" y="926"/>
                      </a:moveTo>
                      <a:cubicBezTo>
                        <a:pt x="234" y="926"/>
                        <a:pt x="241" y="926"/>
                        <a:pt x="247" y="926"/>
                      </a:cubicBezTo>
                      <a:cubicBezTo>
                        <a:pt x="247" y="934"/>
                        <a:pt x="247" y="943"/>
                        <a:pt x="247" y="951"/>
                      </a:cubicBezTo>
                      <a:cubicBezTo>
                        <a:pt x="241" y="952"/>
                        <a:pt x="234" y="952"/>
                        <a:pt x="228" y="953"/>
                      </a:cubicBezTo>
                      <a:cubicBezTo>
                        <a:pt x="228" y="944"/>
                        <a:pt x="228" y="935"/>
                        <a:pt x="228" y="926"/>
                      </a:cubicBezTo>
                      <a:close/>
                      <a:moveTo>
                        <a:pt x="228" y="873"/>
                      </a:moveTo>
                      <a:cubicBezTo>
                        <a:pt x="235" y="873"/>
                        <a:pt x="241" y="873"/>
                        <a:pt x="247" y="873"/>
                      </a:cubicBezTo>
                      <a:cubicBezTo>
                        <a:pt x="247" y="881"/>
                        <a:pt x="247" y="890"/>
                        <a:pt x="247" y="898"/>
                      </a:cubicBezTo>
                      <a:cubicBezTo>
                        <a:pt x="241" y="899"/>
                        <a:pt x="235" y="899"/>
                        <a:pt x="228" y="899"/>
                      </a:cubicBezTo>
                      <a:cubicBezTo>
                        <a:pt x="228" y="891"/>
                        <a:pt x="228" y="882"/>
                        <a:pt x="228" y="873"/>
                      </a:cubicBezTo>
                      <a:close/>
                      <a:moveTo>
                        <a:pt x="228" y="820"/>
                      </a:moveTo>
                      <a:cubicBezTo>
                        <a:pt x="235" y="820"/>
                        <a:pt x="241" y="820"/>
                        <a:pt x="247" y="820"/>
                      </a:cubicBezTo>
                      <a:cubicBezTo>
                        <a:pt x="247" y="828"/>
                        <a:pt x="247" y="837"/>
                        <a:pt x="247" y="845"/>
                      </a:cubicBezTo>
                      <a:cubicBezTo>
                        <a:pt x="241" y="845"/>
                        <a:pt x="235" y="846"/>
                        <a:pt x="228" y="846"/>
                      </a:cubicBezTo>
                      <a:cubicBezTo>
                        <a:pt x="228" y="837"/>
                        <a:pt x="228" y="828"/>
                        <a:pt x="228" y="820"/>
                      </a:cubicBezTo>
                      <a:close/>
                      <a:moveTo>
                        <a:pt x="228" y="766"/>
                      </a:moveTo>
                      <a:cubicBezTo>
                        <a:pt x="235" y="766"/>
                        <a:pt x="241" y="767"/>
                        <a:pt x="248" y="767"/>
                      </a:cubicBezTo>
                      <a:cubicBezTo>
                        <a:pt x="248" y="775"/>
                        <a:pt x="248" y="784"/>
                        <a:pt x="248" y="792"/>
                      </a:cubicBezTo>
                      <a:cubicBezTo>
                        <a:pt x="241" y="792"/>
                        <a:pt x="235" y="792"/>
                        <a:pt x="228" y="793"/>
                      </a:cubicBezTo>
                      <a:cubicBezTo>
                        <a:pt x="228" y="784"/>
                        <a:pt x="228" y="775"/>
                        <a:pt x="228" y="766"/>
                      </a:cubicBezTo>
                      <a:close/>
                      <a:moveTo>
                        <a:pt x="229" y="713"/>
                      </a:moveTo>
                      <a:cubicBezTo>
                        <a:pt x="235" y="713"/>
                        <a:pt x="241" y="714"/>
                        <a:pt x="248" y="714"/>
                      </a:cubicBezTo>
                      <a:cubicBezTo>
                        <a:pt x="248" y="722"/>
                        <a:pt x="248" y="731"/>
                        <a:pt x="248" y="739"/>
                      </a:cubicBezTo>
                      <a:cubicBezTo>
                        <a:pt x="241" y="739"/>
                        <a:pt x="235" y="739"/>
                        <a:pt x="229" y="739"/>
                      </a:cubicBezTo>
                      <a:cubicBezTo>
                        <a:pt x="229" y="730"/>
                        <a:pt x="229" y="722"/>
                        <a:pt x="229" y="713"/>
                      </a:cubicBezTo>
                      <a:close/>
                      <a:moveTo>
                        <a:pt x="229" y="659"/>
                      </a:moveTo>
                      <a:cubicBezTo>
                        <a:pt x="235" y="660"/>
                        <a:pt x="241" y="660"/>
                        <a:pt x="248" y="661"/>
                      </a:cubicBezTo>
                      <a:cubicBezTo>
                        <a:pt x="248" y="669"/>
                        <a:pt x="248" y="678"/>
                        <a:pt x="248" y="686"/>
                      </a:cubicBezTo>
                      <a:cubicBezTo>
                        <a:pt x="241" y="686"/>
                        <a:pt x="235" y="686"/>
                        <a:pt x="229" y="686"/>
                      </a:cubicBezTo>
                      <a:cubicBezTo>
                        <a:pt x="229" y="677"/>
                        <a:pt x="229" y="668"/>
                        <a:pt x="229" y="659"/>
                      </a:cubicBezTo>
                      <a:close/>
                      <a:moveTo>
                        <a:pt x="229" y="606"/>
                      </a:moveTo>
                      <a:cubicBezTo>
                        <a:pt x="235" y="607"/>
                        <a:pt x="242" y="607"/>
                        <a:pt x="248" y="608"/>
                      </a:cubicBezTo>
                      <a:cubicBezTo>
                        <a:pt x="248" y="617"/>
                        <a:pt x="248" y="625"/>
                        <a:pt x="248" y="634"/>
                      </a:cubicBezTo>
                      <a:cubicBezTo>
                        <a:pt x="242" y="633"/>
                        <a:pt x="235" y="633"/>
                        <a:pt x="229" y="632"/>
                      </a:cubicBezTo>
                      <a:cubicBezTo>
                        <a:pt x="229" y="624"/>
                        <a:pt x="229" y="615"/>
                        <a:pt x="229" y="606"/>
                      </a:cubicBezTo>
                      <a:close/>
                      <a:moveTo>
                        <a:pt x="229" y="553"/>
                      </a:moveTo>
                      <a:cubicBezTo>
                        <a:pt x="235" y="553"/>
                        <a:pt x="242" y="554"/>
                        <a:pt x="248" y="555"/>
                      </a:cubicBezTo>
                      <a:cubicBezTo>
                        <a:pt x="248" y="564"/>
                        <a:pt x="248" y="572"/>
                        <a:pt x="248" y="581"/>
                      </a:cubicBezTo>
                      <a:cubicBezTo>
                        <a:pt x="242" y="580"/>
                        <a:pt x="235" y="580"/>
                        <a:pt x="229" y="579"/>
                      </a:cubicBezTo>
                      <a:cubicBezTo>
                        <a:pt x="229" y="570"/>
                        <a:pt x="229" y="561"/>
                        <a:pt x="229" y="553"/>
                      </a:cubicBezTo>
                      <a:close/>
                      <a:moveTo>
                        <a:pt x="229" y="499"/>
                      </a:moveTo>
                      <a:cubicBezTo>
                        <a:pt x="236" y="500"/>
                        <a:pt x="242" y="501"/>
                        <a:pt x="248" y="502"/>
                      </a:cubicBezTo>
                      <a:cubicBezTo>
                        <a:pt x="248" y="511"/>
                        <a:pt x="248" y="519"/>
                        <a:pt x="248" y="528"/>
                      </a:cubicBezTo>
                      <a:cubicBezTo>
                        <a:pt x="242" y="527"/>
                        <a:pt x="236" y="526"/>
                        <a:pt x="229" y="526"/>
                      </a:cubicBezTo>
                      <a:cubicBezTo>
                        <a:pt x="229" y="517"/>
                        <a:pt x="229" y="508"/>
                        <a:pt x="229" y="499"/>
                      </a:cubicBezTo>
                      <a:close/>
                      <a:moveTo>
                        <a:pt x="229" y="446"/>
                      </a:moveTo>
                      <a:cubicBezTo>
                        <a:pt x="236" y="447"/>
                        <a:pt x="242" y="448"/>
                        <a:pt x="248" y="449"/>
                      </a:cubicBezTo>
                      <a:cubicBezTo>
                        <a:pt x="248" y="458"/>
                        <a:pt x="248" y="466"/>
                        <a:pt x="248" y="475"/>
                      </a:cubicBezTo>
                      <a:cubicBezTo>
                        <a:pt x="242" y="474"/>
                        <a:pt x="236" y="473"/>
                        <a:pt x="229" y="472"/>
                      </a:cubicBezTo>
                      <a:cubicBezTo>
                        <a:pt x="229" y="464"/>
                        <a:pt x="229" y="455"/>
                        <a:pt x="229" y="446"/>
                      </a:cubicBezTo>
                      <a:close/>
                      <a:moveTo>
                        <a:pt x="230" y="393"/>
                      </a:moveTo>
                      <a:cubicBezTo>
                        <a:pt x="236" y="394"/>
                        <a:pt x="242" y="395"/>
                        <a:pt x="249" y="396"/>
                      </a:cubicBezTo>
                      <a:cubicBezTo>
                        <a:pt x="249" y="405"/>
                        <a:pt x="249" y="413"/>
                        <a:pt x="249" y="422"/>
                      </a:cubicBezTo>
                      <a:cubicBezTo>
                        <a:pt x="242" y="421"/>
                        <a:pt x="236" y="420"/>
                        <a:pt x="230" y="419"/>
                      </a:cubicBezTo>
                      <a:cubicBezTo>
                        <a:pt x="230" y="410"/>
                        <a:pt x="230" y="401"/>
                        <a:pt x="230" y="393"/>
                      </a:cubicBezTo>
                      <a:close/>
                      <a:moveTo>
                        <a:pt x="230" y="339"/>
                      </a:moveTo>
                      <a:cubicBezTo>
                        <a:pt x="236" y="341"/>
                        <a:pt x="242" y="342"/>
                        <a:pt x="249" y="343"/>
                      </a:cubicBezTo>
                      <a:cubicBezTo>
                        <a:pt x="249" y="352"/>
                        <a:pt x="249" y="360"/>
                        <a:pt x="249" y="369"/>
                      </a:cubicBezTo>
                      <a:cubicBezTo>
                        <a:pt x="242" y="368"/>
                        <a:pt x="236" y="367"/>
                        <a:pt x="230" y="366"/>
                      </a:cubicBezTo>
                      <a:cubicBezTo>
                        <a:pt x="230" y="357"/>
                        <a:pt x="230" y="348"/>
                        <a:pt x="230" y="339"/>
                      </a:cubicBezTo>
                      <a:close/>
                      <a:moveTo>
                        <a:pt x="230" y="286"/>
                      </a:moveTo>
                      <a:cubicBezTo>
                        <a:pt x="236" y="287"/>
                        <a:pt x="242" y="289"/>
                        <a:pt x="249" y="291"/>
                      </a:cubicBezTo>
                      <a:cubicBezTo>
                        <a:pt x="249" y="299"/>
                        <a:pt x="249" y="307"/>
                        <a:pt x="249" y="316"/>
                      </a:cubicBezTo>
                      <a:cubicBezTo>
                        <a:pt x="242" y="315"/>
                        <a:pt x="236" y="313"/>
                        <a:pt x="230" y="312"/>
                      </a:cubicBezTo>
                      <a:cubicBezTo>
                        <a:pt x="230" y="303"/>
                        <a:pt x="230" y="295"/>
                        <a:pt x="230" y="286"/>
                      </a:cubicBezTo>
                      <a:close/>
                      <a:moveTo>
                        <a:pt x="230" y="232"/>
                      </a:moveTo>
                      <a:cubicBezTo>
                        <a:pt x="236" y="234"/>
                        <a:pt x="243" y="236"/>
                        <a:pt x="249" y="238"/>
                      </a:cubicBezTo>
                      <a:cubicBezTo>
                        <a:pt x="249" y="246"/>
                        <a:pt x="249" y="255"/>
                        <a:pt x="249" y="263"/>
                      </a:cubicBezTo>
                      <a:cubicBezTo>
                        <a:pt x="243" y="262"/>
                        <a:pt x="236" y="260"/>
                        <a:pt x="230" y="259"/>
                      </a:cubicBezTo>
                      <a:cubicBezTo>
                        <a:pt x="230" y="250"/>
                        <a:pt x="230" y="241"/>
                        <a:pt x="230" y="232"/>
                      </a:cubicBezTo>
                      <a:close/>
                      <a:moveTo>
                        <a:pt x="230" y="179"/>
                      </a:moveTo>
                      <a:cubicBezTo>
                        <a:pt x="236" y="181"/>
                        <a:pt x="243" y="183"/>
                        <a:pt x="249" y="185"/>
                      </a:cubicBezTo>
                      <a:cubicBezTo>
                        <a:pt x="249" y="193"/>
                        <a:pt x="249" y="202"/>
                        <a:pt x="249" y="210"/>
                      </a:cubicBezTo>
                      <a:cubicBezTo>
                        <a:pt x="243" y="209"/>
                        <a:pt x="236" y="207"/>
                        <a:pt x="230" y="205"/>
                      </a:cubicBezTo>
                      <a:cubicBezTo>
                        <a:pt x="230" y="197"/>
                        <a:pt x="230" y="188"/>
                        <a:pt x="230" y="179"/>
                      </a:cubicBezTo>
                      <a:close/>
                      <a:moveTo>
                        <a:pt x="249" y="157"/>
                      </a:moveTo>
                      <a:cubicBezTo>
                        <a:pt x="230" y="152"/>
                        <a:pt x="230" y="152"/>
                        <a:pt x="230" y="152"/>
                      </a:cubicBezTo>
                      <a:cubicBezTo>
                        <a:pt x="230" y="126"/>
                        <a:pt x="230" y="126"/>
                        <a:pt x="230" y="126"/>
                      </a:cubicBezTo>
                      <a:cubicBezTo>
                        <a:pt x="249" y="132"/>
                        <a:pt x="249" y="132"/>
                        <a:pt x="249" y="132"/>
                      </a:cubicBezTo>
                      <a:lnTo>
                        <a:pt x="249" y="15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67"/>
                <p:cNvSpPr>
                  <a:spLocks/>
                </p:cNvSpPr>
                <p:nvPr/>
              </p:nvSpPr>
              <p:spPr bwMode="auto">
                <a:xfrm>
                  <a:off x="7591471" y="3637200"/>
                  <a:ext cx="211494" cy="1631898"/>
                </a:xfrm>
                <a:custGeom>
                  <a:avLst/>
                  <a:gdLst>
                    <a:gd name="T0" fmla="*/ 0 w 111"/>
                    <a:gd name="T1" fmla="*/ 854 h 854"/>
                    <a:gd name="T2" fmla="*/ 111 w 111"/>
                    <a:gd name="T3" fmla="*/ 36 h 854"/>
                    <a:gd name="T4" fmla="*/ 97 w 111"/>
                    <a:gd name="T5" fmla="*/ 791 h 854"/>
                    <a:gd name="T6" fmla="*/ 16 w 111"/>
                    <a:gd name="T7" fmla="*/ 791 h 854"/>
                    <a:gd name="T8" fmla="*/ 97 w 111"/>
                    <a:gd name="T9" fmla="*/ 791 h 854"/>
                    <a:gd name="T10" fmla="*/ 16 w 111"/>
                    <a:gd name="T11" fmla="*/ 756 h 854"/>
                    <a:gd name="T12" fmla="*/ 97 w 111"/>
                    <a:gd name="T13" fmla="*/ 719 h 854"/>
                    <a:gd name="T14" fmla="*/ 97 w 111"/>
                    <a:gd name="T15" fmla="*/ 684 h 854"/>
                    <a:gd name="T16" fmla="*/ 16 w 111"/>
                    <a:gd name="T17" fmla="*/ 677 h 854"/>
                    <a:gd name="T18" fmla="*/ 97 w 111"/>
                    <a:gd name="T19" fmla="*/ 684 h 854"/>
                    <a:gd name="T20" fmla="*/ 16 w 111"/>
                    <a:gd name="T21" fmla="*/ 642 h 854"/>
                    <a:gd name="T22" fmla="*/ 97 w 111"/>
                    <a:gd name="T23" fmla="*/ 612 h 854"/>
                    <a:gd name="T24" fmla="*/ 97 w 111"/>
                    <a:gd name="T25" fmla="*/ 577 h 854"/>
                    <a:gd name="T26" fmla="*/ 16 w 111"/>
                    <a:gd name="T27" fmla="*/ 563 h 854"/>
                    <a:gd name="T28" fmla="*/ 97 w 111"/>
                    <a:gd name="T29" fmla="*/ 577 h 854"/>
                    <a:gd name="T30" fmla="*/ 16 w 111"/>
                    <a:gd name="T31" fmla="*/ 528 h 854"/>
                    <a:gd name="T32" fmla="*/ 97 w 111"/>
                    <a:gd name="T33" fmla="*/ 505 h 854"/>
                    <a:gd name="T34" fmla="*/ 97 w 111"/>
                    <a:gd name="T35" fmla="*/ 470 h 854"/>
                    <a:gd name="T36" fmla="*/ 16 w 111"/>
                    <a:gd name="T37" fmla="*/ 449 h 854"/>
                    <a:gd name="T38" fmla="*/ 97 w 111"/>
                    <a:gd name="T39" fmla="*/ 470 h 854"/>
                    <a:gd name="T40" fmla="*/ 16 w 111"/>
                    <a:gd name="T41" fmla="*/ 414 h 854"/>
                    <a:gd name="T42" fmla="*/ 97 w 111"/>
                    <a:gd name="T43" fmla="*/ 397 h 854"/>
                    <a:gd name="T44" fmla="*/ 97 w 111"/>
                    <a:gd name="T45" fmla="*/ 363 h 854"/>
                    <a:gd name="T46" fmla="*/ 16 w 111"/>
                    <a:gd name="T47" fmla="*/ 335 h 854"/>
                    <a:gd name="T48" fmla="*/ 97 w 111"/>
                    <a:gd name="T49" fmla="*/ 363 h 854"/>
                    <a:gd name="T50" fmla="*/ 16 w 111"/>
                    <a:gd name="T51" fmla="*/ 300 h 854"/>
                    <a:gd name="T52" fmla="*/ 97 w 111"/>
                    <a:gd name="T53" fmla="*/ 290 h 854"/>
                    <a:gd name="T54" fmla="*/ 97 w 111"/>
                    <a:gd name="T55" fmla="*/ 256 h 854"/>
                    <a:gd name="T56" fmla="*/ 16 w 111"/>
                    <a:gd name="T57" fmla="*/ 221 h 854"/>
                    <a:gd name="T58" fmla="*/ 97 w 111"/>
                    <a:gd name="T59" fmla="*/ 256 h 854"/>
                    <a:gd name="T60" fmla="*/ 16 w 111"/>
                    <a:gd name="T61" fmla="*/ 186 h 854"/>
                    <a:gd name="T62" fmla="*/ 97 w 111"/>
                    <a:gd name="T63" fmla="*/ 183 h 854"/>
                    <a:gd name="T64" fmla="*/ 97 w 111"/>
                    <a:gd name="T65" fmla="*/ 149 h 854"/>
                    <a:gd name="T66" fmla="*/ 16 w 111"/>
                    <a:gd name="T67" fmla="*/ 107 h 854"/>
                    <a:gd name="T68" fmla="*/ 97 w 111"/>
                    <a:gd name="T69" fmla="*/ 149 h 854"/>
                    <a:gd name="T70" fmla="*/ 16 w 111"/>
                    <a:gd name="T71" fmla="*/ 73 h 854"/>
                    <a:gd name="T72" fmla="*/ 97 w 111"/>
                    <a:gd name="T73" fmla="*/ 7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854">
                      <a:moveTo>
                        <a:pt x="0" y="0"/>
                      </a:moveTo>
                      <a:cubicBezTo>
                        <a:pt x="0" y="854"/>
                        <a:pt x="0" y="854"/>
                        <a:pt x="0" y="854"/>
                      </a:cubicBezTo>
                      <a:cubicBezTo>
                        <a:pt x="111" y="827"/>
                        <a:pt x="111" y="827"/>
                        <a:pt x="111" y="827"/>
                      </a:cubicBezTo>
                      <a:cubicBezTo>
                        <a:pt x="111" y="36"/>
                        <a:pt x="111" y="36"/>
                        <a:pt x="111" y="36"/>
                      </a:cubicBezTo>
                      <a:lnTo>
                        <a:pt x="0" y="0"/>
                      </a:lnTo>
                      <a:close/>
                      <a:moveTo>
                        <a:pt x="97" y="791"/>
                      </a:moveTo>
                      <a:cubicBezTo>
                        <a:pt x="16" y="813"/>
                        <a:pt x="16" y="813"/>
                        <a:pt x="16" y="813"/>
                      </a:cubicBezTo>
                      <a:cubicBezTo>
                        <a:pt x="16" y="791"/>
                        <a:pt x="16" y="791"/>
                        <a:pt x="16" y="791"/>
                      </a:cubicBezTo>
                      <a:cubicBezTo>
                        <a:pt x="97" y="773"/>
                        <a:pt x="97" y="773"/>
                        <a:pt x="97" y="773"/>
                      </a:cubicBezTo>
                      <a:lnTo>
                        <a:pt x="97" y="791"/>
                      </a:lnTo>
                      <a:close/>
                      <a:moveTo>
                        <a:pt x="97" y="737"/>
                      </a:moveTo>
                      <a:cubicBezTo>
                        <a:pt x="70" y="743"/>
                        <a:pt x="43" y="750"/>
                        <a:pt x="16" y="756"/>
                      </a:cubicBezTo>
                      <a:cubicBezTo>
                        <a:pt x="16" y="748"/>
                        <a:pt x="16" y="741"/>
                        <a:pt x="16" y="734"/>
                      </a:cubicBezTo>
                      <a:cubicBezTo>
                        <a:pt x="43" y="729"/>
                        <a:pt x="70" y="724"/>
                        <a:pt x="97" y="719"/>
                      </a:cubicBezTo>
                      <a:cubicBezTo>
                        <a:pt x="97" y="725"/>
                        <a:pt x="97" y="731"/>
                        <a:pt x="97" y="737"/>
                      </a:cubicBezTo>
                      <a:close/>
                      <a:moveTo>
                        <a:pt x="97" y="684"/>
                      </a:moveTo>
                      <a:cubicBezTo>
                        <a:pt x="70" y="689"/>
                        <a:pt x="43" y="694"/>
                        <a:pt x="16" y="699"/>
                      </a:cubicBezTo>
                      <a:cubicBezTo>
                        <a:pt x="16" y="691"/>
                        <a:pt x="16" y="684"/>
                        <a:pt x="16" y="677"/>
                      </a:cubicBezTo>
                      <a:cubicBezTo>
                        <a:pt x="43" y="673"/>
                        <a:pt x="70" y="669"/>
                        <a:pt x="97" y="666"/>
                      </a:cubicBezTo>
                      <a:cubicBezTo>
                        <a:pt x="97" y="672"/>
                        <a:pt x="97" y="678"/>
                        <a:pt x="97" y="684"/>
                      </a:cubicBezTo>
                      <a:close/>
                      <a:moveTo>
                        <a:pt x="97" y="630"/>
                      </a:moveTo>
                      <a:cubicBezTo>
                        <a:pt x="70" y="634"/>
                        <a:pt x="43" y="638"/>
                        <a:pt x="16" y="642"/>
                      </a:cubicBezTo>
                      <a:cubicBezTo>
                        <a:pt x="16" y="635"/>
                        <a:pt x="16" y="627"/>
                        <a:pt x="16" y="620"/>
                      </a:cubicBezTo>
                      <a:cubicBezTo>
                        <a:pt x="43" y="617"/>
                        <a:pt x="70" y="615"/>
                        <a:pt x="97" y="612"/>
                      </a:cubicBezTo>
                      <a:cubicBezTo>
                        <a:pt x="97" y="618"/>
                        <a:pt x="97" y="624"/>
                        <a:pt x="97" y="630"/>
                      </a:cubicBezTo>
                      <a:close/>
                      <a:moveTo>
                        <a:pt x="97" y="577"/>
                      </a:moveTo>
                      <a:cubicBezTo>
                        <a:pt x="70" y="580"/>
                        <a:pt x="43" y="582"/>
                        <a:pt x="16" y="585"/>
                      </a:cubicBezTo>
                      <a:cubicBezTo>
                        <a:pt x="16" y="578"/>
                        <a:pt x="16" y="570"/>
                        <a:pt x="16" y="563"/>
                      </a:cubicBezTo>
                      <a:cubicBezTo>
                        <a:pt x="43" y="561"/>
                        <a:pt x="70" y="560"/>
                        <a:pt x="97" y="558"/>
                      </a:cubicBezTo>
                      <a:cubicBezTo>
                        <a:pt x="97" y="564"/>
                        <a:pt x="97" y="571"/>
                        <a:pt x="97" y="577"/>
                      </a:cubicBezTo>
                      <a:close/>
                      <a:moveTo>
                        <a:pt x="97" y="523"/>
                      </a:moveTo>
                      <a:cubicBezTo>
                        <a:pt x="70" y="525"/>
                        <a:pt x="43" y="526"/>
                        <a:pt x="16" y="528"/>
                      </a:cubicBezTo>
                      <a:cubicBezTo>
                        <a:pt x="16" y="521"/>
                        <a:pt x="16" y="513"/>
                        <a:pt x="16" y="506"/>
                      </a:cubicBezTo>
                      <a:cubicBezTo>
                        <a:pt x="43" y="505"/>
                        <a:pt x="70" y="505"/>
                        <a:pt x="97" y="505"/>
                      </a:cubicBezTo>
                      <a:cubicBezTo>
                        <a:pt x="97" y="511"/>
                        <a:pt x="97" y="517"/>
                        <a:pt x="97" y="523"/>
                      </a:cubicBezTo>
                      <a:close/>
                      <a:moveTo>
                        <a:pt x="97" y="470"/>
                      </a:moveTo>
                      <a:cubicBezTo>
                        <a:pt x="70" y="470"/>
                        <a:pt x="43" y="471"/>
                        <a:pt x="16" y="471"/>
                      </a:cubicBezTo>
                      <a:cubicBezTo>
                        <a:pt x="16" y="464"/>
                        <a:pt x="16" y="456"/>
                        <a:pt x="16" y="449"/>
                      </a:cubicBezTo>
                      <a:cubicBezTo>
                        <a:pt x="43" y="450"/>
                        <a:pt x="70" y="450"/>
                        <a:pt x="97" y="451"/>
                      </a:cubicBezTo>
                      <a:cubicBezTo>
                        <a:pt x="97" y="457"/>
                        <a:pt x="97" y="464"/>
                        <a:pt x="97" y="470"/>
                      </a:cubicBezTo>
                      <a:close/>
                      <a:moveTo>
                        <a:pt x="97" y="417"/>
                      </a:moveTo>
                      <a:cubicBezTo>
                        <a:pt x="70" y="416"/>
                        <a:pt x="43" y="415"/>
                        <a:pt x="16" y="414"/>
                      </a:cubicBezTo>
                      <a:cubicBezTo>
                        <a:pt x="16" y="407"/>
                        <a:pt x="16" y="399"/>
                        <a:pt x="16" y="392"/>
                      </a:cubicBezTo>
                      <a:cubicBezTo>
                        <a:pt x="43" y="394"/>
                        <a:pt x="70" y="396"/>
                        <a:pt x="97" y="397"/>
                      </a:cubicBezTo>
                      <a:cubicBezTo>
                        <a:pt x="97" y="404"/>
                        <a:pt x="97" y="410"/>
                        <a:pt x="97" y="417"/>
                      </a:cubicBezTo>
                      <a:close/>
                      <a:moveTo>
                        <a:pt x="97" y="363"/>
                      </a:moveTo>
                      <a:cubicBezTo>
                        <a:pt x="70" y="361"/>
                        <a:pt x="43" y="359"/>
                        <a:pt x="16" y="357"/>
                      </a:cubicBezTo>
                      <a:cubicBezTo>
                        <a:pt x="16" y="350"/>
                        <a:pt x="16" y="342"/>
                        <a:pt x="16" y="335"/>
                      </a:cubicBezTo>
                      <a:cubicBezTo>
                        <a:pt x="43" y="338"/>
                        <a:pt x="70" y="341"/>
                        <a:pt x="97" y="344"/>
                      </a:cubicBezTo>
                      <a:cubicBezTo>
                        <a:pt x="97" y="350"/>
                        <a:pt x="97" y="357"/>
                        <a:pt x="97" y="363"/>
                      </a:cubicBezTo>
                      <a:close/>
                      <a:moveTo>
                        <a:pt x="97" y="310"/>
                      </a:moveTo>
                      <a:cubicBezTo>
                        <a:pt x="70" y="307"/>
                        <a:pt x="43" y="303"/>
                        <a:pt x="16" y="300"/>
                      </a:cubicBezTo>
                      <a:cubicBezTo>
                        <a:pt x="16" y="293"/>
                        <a:pt x="16" y="286"/>
                        <a:pt x="16" y="278"/>
                      </a:cubicBezTo>
                      <a:cubicBezTo>
                        <a:pt x="43" y="282"/>
                        <a:pt x="70" y="286"/>
                        <a:pt x="97" y="290"/>
                      </a:cubicBezTo>
                      <a:cubicBezTo>
                        <a:pt x="97" y="297"/>
                        <a:pt x="97" y="303"/>
                        <a:pt x="97" y="310"/>
                      </a:cubicBezTo>
                      <a:close/>
                      <a:moveTo>
                        <a:pt x="97" y="256"/>
                      </a:moveTo>
                      <a:cubicBezTo>
                        <a:pt x="70" y="252"/>
                        <a:pt x="43" y="248"/>
                        <a:pt x="16" y="243"/>
                      </a:cubicBezTo>
                      <a:cubicBezTo>
                        <a:pt x="16" y="236"/>
                        <a:pt x="16" y="229"/>
                        <a:pt x="16" y="221"/>
                      </a:cubicBezTo>
                      <a:cubicBezTo>
                        <a:pt x="43" y="226"/>
                        <a:pt x="70" y="231"/>
                        <a:pt x="97" y="237"/>
                      </a:cubicBezTo>
                      <a:cubicBezTo>
                        <a:pt x="97" y="243"/>
                        <a:pt x="97" y="250"/>
                        <a:pt x="97" y="256"/>
                      </a:cubicBezTo>
                      <a:close/>
                      <a:moveTo>
                        <a:pt x="97" y="203"/>
                      </a:moveTo>
                      <a:cubicBezTo>
                        <a:pt x="70" y="197"/>
                        <a:pt x="43" y="192"/>
                        <a:pt x="16" y="186"/>
                      </a:cubicBezTo>
                      <a:cubicBezTo>
                        <a:pt x="16" y="179"/>
                        <a:pt x="16" y="172"/>
                        <a:pt x="16" y="164"/>
                      </a:cubicBezTo>
                      <a:cubicBezTo>
                        <a:pt x="43" y="171"/>
                        <a:pt x="70" y="177"/>
                        <a:pt x="97" y="183"/>
                      </a:cubicBezTo>
                      <a:cubicBezTo>
                        <a:pt x="97" y="190"/>
                        <a:pt x="97" y="196"/>
                        <a:pt x="97" y="203"/>
                      </a:cubicBezTo>
                      <a:close/>
                      <a:moveTo>
                        <a:pt x="97" y="149"/>
                      </a:moveTo>
                      <a:cubicBezTo>
                        <a:pt x="70" y="143"/>
                        <a:pt x="43" y="136"/>
                        <a:pt x="16" y="129"/>
                      </a:cubicBezTo>
                      <a:cubicBezTo>
                        <a:pt x="16" y="122"/>
                        <a:pt x="16" y="115"/>
                        <a:pt x="16" y="107"/>
                      </a:cubicBezTo>
                      <a:cubicBezTo>
                        <a:pt x="43" y="115"/>
                        <a:pt x="70" y="122"/>
                        <a:pt x="97" y="129"/>
                      </a:cubicBezTo>
                      <a:cubicBezTo>
                        <a:pt x="97" y="136"/>
                        <a:pt x="97" y="143"/>
                        <a:pt x="97" y="149"/>
                      </a:cubicBezTo>
                      <a:close/>
                      <a:moveTo>
                        <a:pt x="97" y="96"/>
                      </a:moveTo>
                      <a:cubicBezTo>
                        <a:pt x="16" y="73"/>
                        <a:pt x="16" y="73"/>
                        <a:pt x="16" y="73"/>
                      </a:cubicBezTo>
                      <a:cubicBezTo>
                        <a:pt x="16" y="50"/>
                        <a:pt x="16" y="50"/>
                        <a:pt x="16" y="50"/>
                      </a:cubicBezTo>
                      <a:cubicBezTo>
                        <a:pt x="97" y="76"/>
                        <a:pt x="97" y="76"/>
                        <a:pt x="97" y="76"/>
                      </a:cubicBezTo>
                      <a:lnTo>
                        <a:pt x="97" y="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68"/>
                <p:cNvSpPr>
                  <a:spLocks/>
                </p:cNvSpPr>
                <p:nvPr/>
              </p:nvSpPr>
              <p:spPr bwMode="auto">
                <a:xfrm>
                  <a:off x="7167178" y="3639812"/>
                  <a:ext cx="407322" cy="1629287"/>
                </a:xfrm>
                <a:custGeom>
                  <a:avLst/>
                  <a:gdLst>
                    <a:gd name="T0" fmla="*/ 176 w 213"/>
                    <a:gd name="T1" fmla="*/ 810 h 853"/>
                    <a:gd name="T2" fmla="*/ 141 w 213"/>
                    <a:gd name="T3" fmla="*/ 763 h 853"/>
                    <a:gd name="T4" fmla="*/ 141 w 213"/>
                    <a:gd name="T5" fmla="*/ 697 h 853"/>
                    <a:gd name="T6" fmla="*/ 176 w 213"/>
                    <a:gd name="T7" fmla="*/ 655 h 853"/>
                    <a:gd name="T8" fmla="*/ 176 w 213"/>
                    <a:gd name="T9" fmla="*/ 638 h 853"/>
                    <a:gd name="T10" fmla="*/ 176 w 213"/>
                    <a:gd name="T11" fmla="*/ 552 h 853"/>
                    <a:gd name="T12" fmla="*/ 141 w 213"/>
                    <a:gd name="T13" fmla="*/ 510 h 853"/>
                    <a:gd name="T14" fmla="*/ 141 w 213"/>
                    <a:gd name="T15" fmla="*/ 444 h 853"/>
                    <a:gd name="T16" fmla="*/ 176 w 213"/>
                    <a:gd name="T17" fmla="*/ 397 h 853"/>
                    <a:gd name="T18" fmla="*/ 176 w 213"/>
                    <a:gd name="T19" fmla="*/ 379 h 853"/>
                    <a:gd name="T20" fmla="*/ 176 w 213"/>
                    <a:gd name="T21" fmla="*/ 336 h 853"/>
                    <a:gd name="T22" fmla="*/ 141 w 213"/>
                    <a:gd name="T23" fmla="*/ 256 h 853"/>
                    <a:gd name="T24" fmla="*/ 141 w 213"/>
                    <a:gd name="T25" fmla="*/ 190 h 853"/>
                    <a:gd name="T26" fmla="*/ 176 w 213"/>
                    <a:gd name="T27" fmla="*/ 138 h 853"/>
                    <a:gd name="T28" fmla="*/ 176 w 213"/>
                    <a:gd name="T29" fmla="*/ 121 h 853"/>
                    <a:gd name="T30" fmla="*/ 94 w 213"/>
                    <a:gd name="T31" fmla="*/ 78 h 853"/>
                    <a:gd name="T32" fmla="*/ 117 w 213"/>
                    <a:gd name="T33" fmla="*/ 112 h 853"/>
                    <a:gd name="T34" fmla="*/ 117 w 213"/>
                    <a:gd name="T35" fmla="*/ 177 h 853"/>
                    <a:gd name="T36" fmla="*/ 94 w 213"/>
                    <a:gd name="T37" fmla="*/ 223 h 853"/>
                    <a:gd name="T38" fmla="*/ 94 w 213"/>
                    <a:gd name="T39" fmla="*/ 242 h 853"/>
                    <a:gd name="T40" fmla="*/ 94 w 213"/>
                    <a:gd name="T41" fmla="*/ 324 h 853"/>
                    <a:gd name="T42" fmla="*/ 116 w 213"/>
                    <a:gd name="T43" fmla="*/ 362 h 853"/>
                    <a:gd name="T44" fmla="*/ 116 w 213"/>
                    <a:gd name="T45" fmla="*/ 427 h 853"/>
                    <a:gd name="T46" fmla="*/ 94 w 213"/>
                    <a:gd name="T47" fmla="*/ 469 h 853"/>
                    <a:gd name="T48" fmla="*/ 94 w 213"/>
                    <a:gd name="T49" fmla="*/ 489 h 853"/>
                    <a:gd name="T50" fmla="*/ 93 w 213"/>
                    <a:gd name="T51" fmla="*/ 571 h 853"/>
                    <a:gd name="T52" fmla="*/ 116 w 213"/>
                    <a:gd name="T53" fmla="*/ 612 h 853"/>
                    <a:gd name="T54" fmla="*/ 116 w 213"/>
                    <a:gd name="T55" fmla="*/ 676 h 853"/>
                    <a:gd name="T56" fmla="*/ 93 w 213"/>
                    <a:gd name="T57" fmla="*/ 716 h 853"/>
                    <a:gd name="T58" fmla="*/ 93 w 213"/>
                    <a:gd name="T59" fmla="*/ 735 h 853"/>
                    <a:gd name="T60" fmla="*/ 74 w 213"/>
                    <a:gd name="T61" fmla="*/ 796 h 853"/>
                    <a:gd name="T62" fmla="*/ 58 w 213"/>
                    <a:gd name="T63" fmla="*/ 754 h 853"/>
                    <a:gd name="T64" fmla="*/ 74 w 213"/>
                    <a:gd name="T65" fmla="*/ 694 h 853"/>
                    <a:gd name="T66" fmla="*/ 74 w 213"/>
                    <a:gd name="T67" fmla="*/ 653 h 853"/>
                    <a:gd name="T68" fmla="*/ 58 w 213"/>
                    <a:gd name="T69" fmla="*/ 633 h 853"/>
                    <a:gd name="T70" fmla="*/ 58 w 213"/>
                    <a:gd name="T71" fmla="*/ 552 h 853"/>
                    <a:gd name="T72" fmla="*/ 58 w 213"/>
                    <a:gd name="T73" fmla="*/ 512 h 853"/>
                    <a:gd name="T74" fmla="*/ 58 w 213"/>
                    <a:gd name="T75" fmla="*/ 452 h 853"/>
                    <a:gd name="T76" fmla="*/ 74 w 213"/>
                    <a:gd name="T77" fmla="*/ 409 h 853"/>
                    <a:gd name="T78" fmla="*/ 74 w 213"/>
                    <a:gd name="T79" fmla="*/ 390 h 853"/>
                    <a:gd name="T80" fmla="*/ 74 w 213"/>
                    <a:gd name="T81" fmla="*/ 308 h 853"/>
                    <a:gd name="T82" fmla="*/ 58 w 213"/>
                    <a:gd name="T83" fmla="*/ 271 h 853"/>
                    <a:gd name="T84" fmla="*/ 58 w 213"/>
                    <a:gd name="T85" fmla="*/ 210 h 853"/>
                    <a:gd name="T86" fmla="*/ 74 w 213"/>
                    <a:gd name="T87" fmla="*/ 186 h 853"/>
                    <a:gd name="T88" fmla="*/ 74 w 213"/>
                    <a:gd name="T89" fmla="*/ 146 h 853"/>
                    <a:gd name="T90" fmla="*/ 43 w 213"/>
                    <a:gd name="T91" fmla="*/ 793 h 853"/>
                    <a:gd name="T92" fmla="*/ 28 w 213"/>
                    <a:gd name="T93" fmla="*/ 751 h 853"/>
                    <a:gd name="T94" fmla="*/ 28 w 213"/>
                    <a:gd name="T95" fmla="*/ 692 h 853"/>
                    <a:gd name="T96" fmla="*/ 43 w 213"/>
                    <a:gd name="T97" fmla="*/ 653 h 853"/>
                    <a:gd name="T98" fmla="*/ 42 w 213"/>
                    <a:gd name="T99" fmla="*/ 633 h 853"/>
                    <a:gd name="T100" fmla="*/ 42 w 213"/>
                    <a:gd name="T101" fmla="*/ 553 h 853"/>
                    <a:gd name="T102" fmla="*/ 28 w 213"/>
                    <a:gd name="T103" fmla="*/ 514 h 853"/>
                    <a:gd name="T104" fmla="*/ 28 w 213"/>
                    <a:gd name="T105" fmla="*/ 455 h 853"/>
                    <a:gd name="T106" fmla="*/ 42 w 213"/>
                    <a:gd name="T107" fmla="*/ 414 h 853"/>
                    <a:gd name="T108" fmla="*/ 42 w 213"/>
                    <a:gd name="T109" fmla="*/ 393 h 853"/>
                    <a:gd name="T110" fmla="*/ 42 w 213"/>
                    <a:gd name="T111" fmla="*/ 314 h 853"/>
                    <a:gd name="T112" fmla="*/ 27 w 213"/>
                    <a:gd name="T113" fmla="*/ 276 h 853"/>
                    <a:gd name="T114" fmla="*/ 27 w 213"/>
                    <a:gd name="T115" fmla="*/ 218 h 853"/>
                    <a:gd name="T116" fmla="*/ 41 w 213"/>
                    <a:gd name="T117" fmla="*/ 174 h 853"/>
                    <a:gd name="T118" fmla="*/ 41 w 213"/>
                    <a:gd name="T119" fmla="*/ 15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853">
                      <a:moveTo>
                        <a:pt x="0" y="820"/>
                      </a:moveTo>
                      <a:cubicBezTo>
                        <a:pt x="213" y="853"/>
                        <a:pt x="213" y="853"/>
                        <a:pt x="213" y="853"/>
                      </a:cubicBezTo>
                      <a:cubicBezTo>
                        <a:pt x="213" y="0"/>
                        <a:pt x="213" y="0"/>
                        <a:pt x="213" y="0"/>
                      </a:cubicBezTo>
                      <a:cubicBezTo>
                        <a:pt x="0" y="73"/>
                        <a:pt x="0" y="73"/>
                        <a:pt x="0" y="73"/>
                      </a:cubicBezTo>
                      <a:lnTo>
                        <a:pt x="0" y="820"/>
                      </a:lnTo>
                      <a:close/>
                      <a:moveTo>
                        <a:pt x="176" y="810"/>
                      </a:moveTo>
                      <a:cubicBezTo>
                        <a:pt x="141" y="805"/>
                        <a:pt x="141" y="805"/>
                        <a:pt x="141" y="805"/>
                      </a:cubicBezTo>
                      <a:cubicBezTo>
                        <a:pt x="141" y="781"/>
                        <a:pt x="141" y="781"/>
                        <a:pt x="141" y="781"/>
                      </a:cubicBezTo>
                      <a:cubicBezTo>
                        <a:pt x="176" y="785"/>
                        <a:pt x="176" y="785"/>
                        <a:pt x="176" y="785"/>
                      </a:cubicBezTo>
                      <a:lnTo>
                        <a:pt x="176" y="810"/>
                      </a:lnTo>
                      <a:close/>
                      <a:moveTo>
                        <a:pt x="176" y="767"/>
                      </a:moveTo>
                      <a:cubicBezTo>
                        <a:pt x="164" y="766"/>
                        <a:pt x="152" y="764"/>
                        <a:pt x="141" y="763"/>
                      </a:cubicBezTo>
                      <a:cubicBezTo>
                        <a:pt x="141" y="755"/>
                        <a:pt x="141" y="747"/>
                        <a:pt x="141" y="739"/>
                      </a:cubicBezTo>
                      <a:cubicBezTo>
                        <a:pt x="152" y="740"/>
                        <a:pt x="164" y="741"/>
                        <a:pt x="176" y="741"/>
                      </a:cubicBezTo>
                      <a:cubicBezTo>
                        <a:pt x="176" y="750"/>
                        <a:pt x="176" y="759"/>
                        <a:pt x="176" y="767"/>
                      </a:cubicBezTo>
                      <a:close/>
                      <a:moveTo>
                        <a:pt x="176" y="724"/>
                      </a:moveTo>
                      <a:cubicBezTo>
                        <a:pt x="164" y="723"/>
                        <a:pt x="152" y="722"/>
                        <a:pt x="141" y="721"/>
                      </a:cubicBezTo>
                      <a:cubicBezTo>
                        <a:pt x="141" y="713"/>
                        <a:pt x="141" y="705"/>
                        <a:pt x="141" y="697"/>
                      </a:cubicBezTo>
                      <a:cubicBezTo>
                        <a:pt x="152" y="697"/>
                        <a:pt x="164" y="698"/>
                        <a:pt x="176" y="698"/>
                      </a:cubicBezTo>
                      <a:cubicBezTo>
                        <a:pt x="176" y="707"/>
                        <a:pt x="176" y="715"/>
                        <a:pt x="176" y="724"/>
                      </a:cubicBezTo>
                      <a:close/>
                      <a:moveTo>
                        <a:pt x="176" y="681"/>
                      </a:moveTo>
                      <a:cubicBezTo>
                        <a:pt x="164" y="680"/>
                        <a:pt x="152" y="679"/>
                        <a:pt x="141" y="679"/>
                      </a:cubicBezTo>
                      <a:cubicBezTo>
                        <a:pt x="141" y="671"/>
                        <a:pt x="141" y="663"/>
                        <a:pt x="141" y="655"/>
                      </a:cubicBezTo>
                      <a:cubicBezTo>
                        <a:pt x="152" y="655"/>
                        <a:pt x="164" y="655"/>
                        <a:pt x="176" y="655"/>
                      </a:cubicBezTo>
                      <a:cubicBezTo>
                        <a:pt x="176" y="664"/>
                        <a:pt x="176" y="672"/>
                        <a:pt x="176" y="681"/>
                      </a:cubicBezTo>
                      <a:close/>
                      <a:moveTo>
                        <a:pt x="176" y="638"/>
                      </a:moveTo>
                      <a:cubicBezTo>
                        <a:pt x="164" y="637"/>
                        <a:pt x="152" y="637"/>
                        <a:pt x="141" y="636"/>
                      </a:cubicBezTo>
                      <a:cubicBezTo>
                        <a:pt x="141" y="628"/>
                        <a:pt x="141" y="620"/>
                        <a:pt x="141" y="613"/>
                      </a:cubicBezTo>
                      <a:cubicBezTo>
                        <a:pt x="152" y="612"/>
                        <a:pt x="164" y="612"/>
                        <a:pt x="176" y="612"/>
                      </a:cubicBezTo>
                      <a:cubicBezTo>
                        <a:pt x="176" y="621"/>
                        <a:pt x="176" y="629"/>
                        <a:pt x="176" y="638"/>
                      </a:cubicBezTo>
                      <a:close/>
                      <a:moveTo>
                        <a:pt x="176" y="595"/>
                      </a:moveTo>
                      <a:cubicBezTo>
                        <a:pt x="164" y="595"/>
                        <a:pt x="152" y="594"/>
                        <a:pt x="141" y="594"/>
                      </a:cubicBezTo>
                      <a:cubicBezTo>
                        <a:pt x="141" y="586"/>
                        <a:pt x="141" y="578"/>
                        <a:pt x="141" y="570"/>
                      </a:cubicBezTo>
                      <a:cubicBezTo>
                        <a:pt x="152" y="570"/>
                        <a:pt x="164" y="570"/>
                        <a:pt x="176" y="569"/>
                      </a:cubicBezTo>
                      <a:cubicBezTo>
                        <a:pt x="176" y="578"/>
                        <a:pt x="176" y="586"/>
                        <a:pt x="176" y="595"/>
                      </a:cubicBezTo>
                      <a:close/>
                      <a:moveTo>
                        <a:pt x="176" y="552"/>
                      </a:moveTo>
                      <a:cubicBezTo>
                        <a:pt x="164" y="552"/>
                        <a:pt x="152" y="552"/>
                        <a:pt x="141" y="552"/>
                      </a:cubicBezTo>
                      <a:cubicBezTo>
                        <a:pt x="141" y="544"/>
                        <a:pt x="141" y="536"/>
                        <a:pt x="141" y="528"/>
                      </a:cubicBezTo>
                      <a:cubicBezTo>
                        <a:pt x="152" y="527"/>
                        <a:pt x="164" y="527"/>
                        <a:pt x="176" y="526"/>
                      </a:cubicBezTo>
                      <a:cubicBezTo>
                        <a:pt x="176" y="535"/>
                        <a:pt x="176" y="543"/>
                        <a:pt x="176" y="552"/>
                      </a:cubicBezTo>
                      <a:close/>
                      <a:moveTo>
                        <a:pt x="176" y="509"/>
                      </a:moveTo>
                      <a:cubicBezTo>
                        <a:pt x="164" y="509"/>
                        <a:pt x="152" y="509"/>
                        <a:pt x="141" y="510"/>
                      </a:cubicBezTo>
                      <a:cubicBezTo>
                        <a:pt x="141" y="502"/>
                        <a:pt x="141" y="494"/>
                        <a:pt x="141" y="486"/>
                      </a:cubicBezTo>
                      <a:cubicBezTo>
                        <a:pt x="152" y="485"/>
                        <a:pt x="164" y="484"/>
                        <a:pt x="176" y="483"/>
                      </a:cubicBezTo>
                      <a:cubicBezTo>
                        <a:pt x="176" y="492"/>
                        <a:pt x="176" y="500"/>
                        <a:pt x="176" y="509"/>
                      </a:cubicBezTo>
                      <a:close/>
                      <a:moveTo>
                        <a:pt x="176" y="466"/>
                      </a:moveTo>
                      <a:cubicBezTo>
                        <a:pt x="164" y="466"/>
                        <a:pt x="152" y="467"/>
                        <a:pt x="141" y="467"/>
                      </a:cubicBezTo>
                      <a:cubicBezTo>
                        <a:pt x="141" y="460"/>
                        <a:pt x="141" y="452"/>
                        <a:pt x="141" y="444"/>
                      </a:cubicBezTo>
                      <a:cubicBezTo>
                        <a:pt x="152" y="442"/>
                        <a:pt x="164" y="441"/>
                        <a:pt x="176" y="440"/>
                      </a:cubicBezTo>
                      <a:cubicBezTo>
                        <a:pt x="176" y="448"/>
                        <a:pt x="176" y="457"/>
                        <a:pt x="176" y="466"/>
                      </a:cubicBezTo>
                      <a:close/>
                      <a:moveTo>
                        <a:pt x="176" y="422"/>
                      </a:moveTo>
                      <a:cubicBezTo>
                        <a:pt x="164" y="423"/>
                        <a:pt x="152" y="424"/>
                        <a:pt x="141" y="425"/>
                      </a:cubicBezTo>
                      <a:cubicBezTo>
                        <a:pt x="141" y="417"/>
                        <a:pt x="141" y="409"/>
                        <a:pt x="141" y="401"/>
                      </a:cubicBezTo>
                      <a:cubicBezTo>
                        <a:pt x="152" y="400"/>
                        <a:pt x="164" y="398"/>
                        <a:pt x="176" y="397"/>
                      </a:cubicBezTo>
                      <a:cubicBezTo>
                        <a:pt x="176" y="405"/>
                        <a:pt x="176" y="414"/>
                        <a:pt x="176" y="422"/>
                      </a:cubicBezTo>
                      <a:close/>
                      <a:moveTo>
                        <a:pt x="176" y="379"/>
                      </a:moveTo>
                      <a:cubicBezTo>
                        <a:pt x="164" y="381"/>
                        <a:pt x="152" y="382"/>
                        <a:pt x="141" y="383"/>
                      </a:cubicBezTo>
                      <a:cubicBezTo>
                        <a:pt x="141" y="375"/>
                        <a:pt x="141" y="367"/>
                        <a:pt x="141" y="359"/>
                      </a:cubicBezTo>
                      <a:cubicBezTo>
                        <a:pt x="152" y="357"/>
                        <a:pt x="164" y="356"/>
                        <a:pt x="176" y="354"/>
                      </a:cubicBezTo>
                      <a:cubicBezTo>
                        <a:pt x="176" y="362"/>
                        <a:pt x="176" y="371"/>
                        <a:pt x="176" y="379"/>
                      </a:cubicBezTo>
                      <a:close/>
                      <a:moveTo>
                        <a:pt x="141" y="299"/>
                      </a:moveTo>
                      <a:cubicBezTo>
                        <a:pt x="141" y="291"/>
                        <a:pt x="141" y="283"/>
                        <a:pt x="141" y="275"/>
                      </a:cubicBezTo>
                      <a:cubicBezTo>
                        <a:pt x="152" y="272"/>
                        <a:pt x="164" y="270"/>
                        <a:pt x="176" y="268"/>
                      </a:cubicBezTo>
                      <a:cubicBezTo>
                        <a:pt x="176" y="276"/>
                        <a:pt x="176" y="285"/>
                        <a:pt x="176" y="293"/>
                      </a:cubicBezTo>
                      <a:cubicBezTo>
                        <a:pt x="164" y="295"/>
                        <a:pt x="152" y="297"/>
                        <a:pt x="141" y="299"/>
                      </a:cubicBezTo>
                      <a:close/>
                      <a:moveTo>
                        <a:pt x="176" y="336"/>
                      </a:moveTo>
                      <a:cubicBezTo>
                        <a:pt x="164" y="338"/>
                        <a:pt x="152" y="339"/>
                        <a:pt x="141" y="341"/>
                      </a:cubicBezTo>
                      <a:cubicBezTo>
                        <a:pt x="141" y="333"/>
                        <a:pt x="141" y="325"/>
                        <a:pt x="141" y="317"/>
                      </a:cubicBezTo>
                      <a:cubicBezTo>
                        <a:pt x="152" y="315"/>
                        <a:pt x="164" y="313"/>
                        <a:pt x="176" y="311"/>
                      </a:cubicBezTo>
                      <a:cubicBezTo>
                        <a:pt x="176" y="319"/>
                        <a:pt x="176" y="328"/>
                        <a:pt x="176" y="336"/>
                      </a:cubicBezTo>
                      <a:close/>
                      <a:moveTo>
                        <a:pt x="176" y="250"/>
                      </a:moveTo>
                      <a:cubicBezTo>
                        <a:pt x="164" y="252"/>
                        <a:pt x="152" y="254"/>
                        <a:pt x="141" y="256"/>
                      </a:cubicBezTo>
                      <a:cubicBezTo>
                        <a:pt x="141" y="248"/>
                        <a:pt x="141" y="240"/>
                        <a:pt x="141" y="232"/>
                      </a:cubicBezTo>
                      <a:cubicBezTo>
                        <a:pt x="152" y="230"/>
                        <a:pt x="164" y="227"/>
                        <a:pt x="176" y="224"/>
                      </a:cubicBezTo>
                      <a:cubicBezTo>
                        <a:pt x="176" y="233"/>
                        <a:pt x="176" y="242"/>
                        <a:pt x="176" y="250"/>
                      </a:cubicBezTo>
                      <a:close/>
                      <a:moveTo>
                        <a:pt x="176" y="207"/>
                      </a:moveTo>
                      <a:cubicBezTo>
                        <a:pt x="164" y="209"/>
                        <a:pt x="152" y="212"/>
                        <a:pt x="141" y="214"/>
                      </a:cubicBezTo>
                      <a:cubicBezTo>
                        <a:pt x="141" y="206"/>
                        <a:pt x="141" y="198"/>
                        <a:pt x="141" y="190"/>
                      </a:cubicBezTo>
                      <a:cubicBezTo>
                        <a:pt x="152" y="187"/>
                        <a:pt x="164" y="184"/>
                        <a:pt x="176" y="181"/>
                      </a:cubicBezTo>
                      <a:cubicBezTo>
                        <a:pt x="176" y="190"/>
                        <a:pt x="176" y="198"/>
                        <a:pt x="176" y="207"/>
                      </a:cubicBezTo>
                      <a:close/>
                      <a:moveTo>
                        <a:pt x="176" y="164"/>
                      </a:moveTo>
                      <a:cubicBezTo>
                        <a:pt x="164" y="167"/>
                        <a:pt x="152" y="169"/>
                        <a:pt x="141" y="172"/>
                      </a:cubicBezTo>
                      <a:cubicBezTo>
                        <a:pt x="141" y="164"/>
                        <a:pt x="141" y="156"/>
                        <a:pt x="141" y="148"/>
                      </a:cubicBezTo>
                      <a:cubicBezTo>
                        <a:pt x="152" y="145"/>
                        <a:pt x="164" y="142"/>
                        <a:pt x="176" y="138"/>
                      </a:cubicBezTo>
                      <a:cubicBezTo>
                        <a:pt x="176" y="147"/>
                        <a:pt x="176" y="155"/>
                        <a:pt x="176" y="164"/>
                      </a:cubicBezTo>
                      <a:close/>
                      <a:moveTo>
                        <a:pt x="176" y="121"/>
                      </a:moveTo>
                      <a:cubicBezTo>
                        <a:pt x="164" y="124"/>
                        <a:pt x="152" y="127"/>
                        <a:pt x="141" y="130"/>
                      </a:cubicBezTo>
                      <a:cubicBezTo>
                        <a:pt x="141" y="122"/>
                        <a:pt x="141" y="114"/>
                        <a:pt x="141" y="106"/>
                      </a:cubicBezTo>
                      <a:cubicBezTo>
                        <a:pt x="152" y="102"/>
                        <a:pt x="164" y="99"/>
                        <a:pt x="176" y="95"/>
                      </a:cubicBezTo>
                      <a:cubicBezTo>
                        <a:pt x="176" y="104"/>
                        <a:pt x="176" y="112"/>
                        <a:pt x="176" y="121"/>
                      </a:cubicBezTo>
                      <a:close/>
                      <a:moveTo>
                        <a:pt x="141" y="64"/>
                      </a:moveTo>
                      <a:cubicBezTo>
                        <a:pt x="176" y="52"/>
                        <a:pt x="176" y="52"/>
                        <a:pt x="176" y="52"/>
                      </a:cubicBezTo>
                      <a:cubicBezTo>
                        <a:pt x="176" y="78"/>
                        <a:pt x="176" y="78"/>
                        <a:pt x="176" y="78"/>
                      </a:cubicBezTo>
                      <a:cubicBezTo>
                        <a:pt x="141" y="87"/>
                        <a:pt x="141" y="87"/>
                        <a:pt x="141" y="87"/>
                      </a:cubicBezTo>
                      <a:lnTo>
                        <a:pt x="141" y="64"/>
                      </a:lnTo>
                      <a:close/>
                      <a:moveTo>
                        <a:pt x="94" y="78"/>
                      </a:moveTo>
                      <a:cubicBezTo>
                        <a:pt x="117" y="71"/>
                        <a:pt x="117" y="71"/>
                        <a:pt x="117" y="71"/>
                      </a:cubicBezTo>
                      <a:cubicBezTo>
                        <a:pt x="117" y="94"/>
                        <a:pt x="117" y="94"/>
                        <a:pt x="117" y="94"/>
                      </a:cubicBezTo>
                      <a:cubicBezTo>
                        <a:pt x="94" y="100"/>
                        <a:pt x="94" y="100"/>
                        <a:pt x="94" y="100"/>
                      </a:cubicBezTo>
                      <a:lnTo>
                        <a:pt x="94" y="78"/>
                      </a:lnTo>
                      <a:close/>
                      <a:moveTo>
                        <a:pt x="94" y="119"/>
                      </a:moveTo>
                      <a:cubicBezTo>
                        <a:pt x="102" y="117"/>
                        <a:pt x="109" y="114"/>
                        <a:pt x="117" y="112"/>
                      </a:cubicBezTo>
                      <a:cubicBezTo>
                        <a:pt x="117" y="120"/>
                        <a:pt x="117" y="127"/>
                        <a:pt x="117" y="135"/>
                      </a:cubicBezTo>
                      <a:cubicBezTo>
                        <a:pt x="109" y="137"/>
                        <a:pt x="102" y="139"/>
                        <a:pt x="94" y="141"/>
                      </a:cubicBezTo>
                      <a:cubicBezTo>
                        <a:pt x="94" y="133"/>
                        <a:pt x="94" y="126"/>
                        <a:pt x="94" y="119"/>
                      </a:cubicBezTo>
                      <a:close/>
                      <a:moveTo>
                        <a:pt x="94" y="160"/>
                      </a:moveTo>
                      <a:cubicBezTo>
                        <a:pt x="102" y="158"/>
                        <a:pt x="109" y="156"/>
                        <a:pt x="117" y="154"/>
                      </a:cubicBezTo>
                      <a:cubicBezTo>
                        <a:pt x="117" y="161"/>
                        <a:pt x="117" y="169"/>
                        <a:pt x="117" y="177"/>
                      </a:cubicBezTo>
                      <a:cubicBezTo>
                        <a:pt x="109" y="178"/>
                        <a:pt x="102" y="180"/>
                        <a:pt x="94" y="182"/>
                      </a:cubicBezTo>
                      <a:cubicBezTo>
                        <a:pt x="94" y="175"/>
                        <a:pt x="94" y="167"/>
                        <a:pt x="94" y="160"/>
                      </a:cubicBezTo>
                      <a:close/>
                      <a:moveTo>
                        <a:pt x="94" y="201"/>
                      </a:moveTo>
                      <a:cubicBezTo>
                        <a:pt x="102" y="199"/>
                        <a:pt x="109" y="197"/>
                        <a:pt x="117" y="195"/>
                      </a:cubicBezTo>
                      <a:cubicBezTo>
                        <a:pt x="117" y="203"/>
                        <a:pt x="117" y="211"/>
                        <a:pt x="117" y="218"/>
                      </a:cubicBezTo>
                      <a:cubicBezTo>
                        <a:pt x="109" y="220"/>
                        <a:pt x="102" y="221"/>
                        <a:pt x="94" y="223"/>
                      </a:cubicBezTo>
                      <a:cubicBezTo>
                        <a:pt x="94" y="216"/>
                        <a:pt x="94" y="208"/>
                        <a:pt x="94" y="201"/>
                      </a:cubicBezTo>
                      <a:close/>
                      <a:moveTo>
                        <a:pt x="94" y="242"/>
                      </a:moveTo>
                      <a:cubicBezTo>
                        <a:pt x="102" y="241"/>
                        <a:pt x="109" y="239"/>
                        <a:pt x="117" y="237"/>
                      </a:cubicBezTo>
                      <a:cubicBezTo>
                        <a:pt x="117" y="245"/>
                        <a:pt x="117" y="252"/>
                        <a:pt x="117" y="260"/>
                      </a:cubicBezTo>
                      <a:cubicBezTo>
                        <a:pt x="109" y="261"/>
                        <a:pt x="102" y="263"/>
                        <a:pt x="94" y="264"/>
                      </a:cubicBezTo>
                      <a:cubicBezTo>
                        <a:pt x="94" y="257"/>
                        <a:pt x="94" y="249"/>
                        <a:pt x="94" y="242"/>
                      </a:cubicBezTo>
                      <a:close/>
                      <a:moveTo>
                        <a:pt x="94" y="283"/>
                      </a:moveTo>
                      <a:cubicBezTo>
                        <a:pt x="101" y="282"/>
                        <a:pt x="109" y="280"/>
                        <a:pt x="117" y="279"/>
                      </a:cubicBezTo>
                      <a:cubicBezTo>
                        <a:pt x="117" y="286"/>
                        <a:pt x="117" y="294"/>
                        <a:pt x="117" y="302"/>
                      </a:cubicBezTo>
                      <a:cubicBezTo>
                        <a:pt x="109" y="303"/>
                        <a:pt x="101" y="304"/>
                        <a:pt x="94" y="305"/>
                      </a:cubicBezTo>
                      <a:cubicBezTo>
                        <a:pt x="94" y="298"/>
                        <a:pt x="94" y="291"/>
                        <a:pt x="94" y="283"/>
                      </a:cubicBezTo>
                      <a:close/>
                      <a:moveTo>
                        <a:pt x="94" y="324"/>
                      </a:moveTo>
                      <a:cubicBezTo>
                        <a:pt x="101" y="323"/>
                        <a:pt x="109" y="322"/>
                        <a:pt x="117" y="320"/>
                      </a:cubicBezTo>
                      <a:cubicBezTo>
                        <a:pt x="117" y="328"/>
                        <a:pt x="117" y="336"/>
                        <a:pt x="117" y="343"/>
                      </a:cubicBezTo>
                      <a:cubicBezTo>
                        <a:pt x="109" y="344"/>
                        <a:pt x="101" y="345"/>
                        <a:pt x="94" y="346"/>
                      </a:cubicBezTo>
                      <a:cubicBezTo>
                        <a:pt x="94" y="339"/>
                        <a:pt x="94" y="332"/>
                        <a:pt x="94" y="324"/>
                      </a:cubicBezTo>
                      <a:close/>
                      <a:moveTo>
                        <a:pt x="94" y="365"/>
                      </a:moveTo>
                      <a:cubicBezTo>
                        <a:pt x="101" y="364"/>
                        <a:pt x="109" y="363"/>
                        <a:pt x="116" y="362"/>
                      </a:cubicBezTo>
                      <a:cubicBezTo>
                        <a:pt x="116" y="370"/>
                        <a:pt x="116" y="377"/>
                        <a:pt x="116" y="385"/>
                      </a:cubicBezTo>
                      <a:cubicBezTo>
                        <a:pt x="109" y="386"/>
                        <a:pt x="101" y="387"/>
                        <a:pt x="94" y="387"/>
                      </a:cubicBezTo>
                      <a:cubicBezTo>
                        <a:pt x="94" y="380"/>
                        <a:pt x="94" y="373"/>
                        <a:pt x="94" y="365"/>
                      </a:cubicBezTo>
                      <a:close/>
                      <a:moveTo>
                        <a:pt x="94" y="407"/>
                      </a:moveTo>
                      <a:cubicBezTo>
                        <a:pt x="101" y="406"/>
                        <a:pt x="109" y="405"/>
                        <a:pt x="116" y="404"/>
                      </a:cubicBezTo>
                      <a:cubicBezTo>
                        <a:pt x="116" y="411"/>
                        <a:pt x="116" y="419"/>
                        <a:pt x="116" y="427"/>
                      </a:cubicBezTo>
                      <a:cubicBezTo>
                        <a:pt x="109" y="427"/>
                        <a:pt x="101" y="428"/>
                        <a:pt x="94" y="428"/>
                      </a:cubicBezTo>
                      <a:cubicBezTo>
                        <a:pt x="94" y="421"/>
                        <a:pt x="94" y="414"/>
                        <a:pt x="94" y="407"/>
                      </a:cubicBezTo>
                      <a:close/>
                      <a:moveTo>
                        <a:pt x="94" y="448"/>
                      </a:moveTo>
                      <a:cubicBezTo>
                        <a:pt x="101" y="447"/>
                        <a:pt x="109" y="446"/>
                        <a:pt x="116" y="445"/>
                      </a:cubicBezTo>
                      <a:cubicBezTo>
                        <a:pt x="116" y="453"/>
                        <a:pt x="116" y="461"/>
                        <a:pt x="116" y="468"/>
                      </a:cubicBezTo>
                      <a:cubicBezTo>
                        <a:pt x="109" y="469"/>
                        <a:pt x="101" y="469"/>
                        <a:pt x="94" y="469"/>
                      </a:cubicBezTo>
                      <a:cubicBezTo>
                        <a:pt x="94" y="462"/>
                        <a:pt x="94" y="455"/>
                        <a:pt x="94" y="448"/>
                      </a:cubicBezTo>
                      <a:close/>
                      <a:moveTo>
                        <a:pt x="94" y="489"/>
                      </a:moveTo>
                      <a:cubicBezTo>
                        <a:pt x="101" y="488"/>
                        <a:pt x="109" y="488"/>
                        <a:pt x="116" y="487"/>
                      </a:cubicBezTo>
                      <a:cubicBezTo>
                        <a:pt x="116" y="495"/>
                        <a:pt x="116" y="502"/>
                        <a:pt x="116" y="510"/>
                      </a:cubicBezTo>
                      <a:cubicBezTo>
                        <a:pt x="109" y="510"/>
                        <a:pt x="101" y="510"/>
                        <a:pt x="94" y="511"/>
                      </a:cubicBezTo>
                      <a:cubicBezTo>
                        <a:pt x="94" y="503"/>
                        <a:pt x="94" y="496"/>
                        <a:pt x="94" y="489"/>
                      </a:cubicBezTo>
                      <a:close/>
                      <a:moveTo>
                        <a:pt x="93" y="530"/>
                      </a:moveTo>
                      <a:cubicBezTo>
                        <a:pt x="101" y="529"/>
                        <a:pt x="109" y="529"/>
                        <a:pt x="116" y="529"/>
                      </a:cubicBezTo>
                      <a:cubicBezTo>
                        <a:pt x="116" y="536"/>
                        <a:pt x="116" y="544"/>
                        <a:pt x="116" y="552"/>
                      </a:cubicBezTo>
                      <a:cubicBezTo>
                        <a:pt x="109" y="552"/>
                        <a:pt x="101" y="552"/>
                        <a:pt x="93" y="552"/>
                      </a:cubicBezTo>
                      <a:cubicBezTo>
                        <a:pt x="93" y="544"/>
                        <a:pt x="93" y="537"/>
                        <a:pt x="93" y="530"/>
                      </a:cubicBezTo>
                      <a:close/>
                      <a:moveTo>
                        <a:pt x="93" y="571"/>
                      </a:moveTo>
                      <a:cubicBezTo>
                        <a:pt x="101" y="571"/>
                        <a:pt x="109" y="570"/>
                        <a:pt x="116" y="570"/>
                      </a:cubicBezTo>
                      <a:cubicBezTo>
                        <a:pt x="116" y="578"/>
                        <a:pt x="116" y="586"/>
                        <a:pt x="116" y="593"/>
                      </a:cubicBezTo>
                      <a:cubicBezTo>
                        <a:pt x="109" y="593"/>
                        <a:pt x="101" y="593"/>
                        <a:pt x="93" y="593"/>
                      </a:cubicBezTo>
                      <a:cubicBezTo>
                        <a:pt x="93" y="585"/>
                        <a:pt x="93" y="578"/>
                        <a:pt x="93" y="571"/>
                      </a:cubicBezTo>
                      <a:close/>
                      <a:moveTo>
                        <a:pt x="93" y="612"/>
                      </a:moveTo>
                      <a:cubicBezTo>
                        <a:pt x="101" y="612"/>
                        <a:pt x="108" y="612"/>
                        <a:pt x="116" y="612"/>
                      </a:cubicBezTo>
                      <a:cubicBezTo>
                        <a:pt x="116" y="620"/>
                        <a:pt x="116" y="627"/>
                        <a:pt x="116" y="635"/>
                      </a:cubicBezTo>
                      <a:cubicBezTo>
                        <a:pt x="108" y="635"/>
                        <a:pt x="101" y="634"/>
                        <a:pt x="93" y="634"/>
                      </a:cubicBezTo>
                      <a:cubicBezTo>
                        <a:pt x="93" y="627"/>
                        <a:pt x="93" y="619"/>
                        <a:pt x="93" y="612"/>
                      </a:cubicBezTo>
                      <a:close/>
                      <a:moveTo>
                        <a:pt x="93" y="653"/>
                      </a:moveTo>
                      <a:cubicBezTo>
                        <a:pt x="101" y="653"/>
                        <a:pt x="108" y="653"/>
                        <a:pt x="116" y="654"/>
                      </a:cubicBezTo>
                      <a:cubicBezTo>
                        <a:pt x="116" y="661"/>
                        <a:pt x="116" y="669"/>
                        <a:pt x="116" y="676"/>
                      </a:cubicBezTo>
                      <a:cubicBezTo>
                        <a:pt x="108" y="676"/>
                        <a:pt x="101" y="675"/>
                        <a:pt x="93" y="675"/>
                      </a:cubicBezTo>
                      <a:cubicBezTo>
                        <a:pt x="93" y="668"/>
                        <a:pt x="93" y="660"/>
                        <a:pt x="93" y="653"/>
                      </a:cubicBezTo>
                      <a:close/>
                      <a:moveTo>
                        <a:pt x="93" y="694"/>
                      </a:moveTo>
                      <a:cubicBezTo>
                        <a:pt x="101" y="695"/>
                        <a:pt x="108" y="695"/>
                        <a:pt x="116" y="695"/>
                      </a:cubicBezTo>
                      <a:cubicBezTo>
                        <a:pt x="116" y="703"/>
                        <a:pt x="116" y="710"/>
                        <a:pt x="116" y="718"/>
                      </a:cubicBezTo>
                      <a:cubicBezTo>
                        <a:pt x="108" y="717"/>
                        <a:pt x="101" y="717"/>
                        <a:pt x="93" y="716"/>
                      </a:cubicBezTo>
                      <a:cubicBezTo>
                        <a:pt x="93" y="709"/>
                        <a:pt x="93" y="702"/>
                        <a:pt x="93" y="694"/>
                      </a:cubicBezTo>
                      <a:close/>
                      <a:moveTo>
                        <a:pt x="93" y="735"/>
                      </a:moveTo>
                      <a:cubicBezTo>
                        <a:pt x="101" y="736"/>
                        <a:pt x="108" y="736"/>
                        <a:pt x="116" y="737"/>
                      </a:cubicBezTo>
                      <a:cubicBezTo>
                        <a:pt x="116" y="744"/>
                        <a:pt x="116" y="752"/>
                        <a:pt x="116" y="760"/>
                      </a:cubicBezTo>
                      <a:cubicBezTo>
                        <a:pt x="108" y="759"/>
                        <a:pt x="101" y="758"/>
                        <a:pt x="93" y="757"/>
                      </a:cubicBezTo>
                      <a:cubicBezTo>
                        <a:pt x="93" y="750"/>
                        <a:pt x="93" y="743"/>
                        <a:pt x="93" y="735"/>
                      </a:cubicBezTo>
                      <a:close/>
                      <a:moveTo>
                        <a:pt x="93" y="776"/>
                      </a:moveTo>
                      <a:cubicBezTo>
                        <a:pt x="116" y="778"/>
                        <a:pt x="116" y="778"/>
                        <a:pt x="116" y="778"/>
                      </a:cubicBezTo>
                      <a:cubicBezTo>
                        <a:pt x="116" y="801"/>
                        <a:pt x="116" y="801"/>
                        <a:pt x="116" y="801"/>
                      </a:cubicBezTo>
                      <a:cubicBezTo>
                        <a:pt x="93" y="798"/>
                        <a:pt x="93" y="798"/>
                        <a:pt x="93" y="798"/>
                      </a:cubicBezTo>
                      <a:lnTo>
                        <a:pt x="93" y="776"/>
                      </a:lnTo>
                      <a:close/>
                      <a:moveTo>
                        <a:pt x="74" y="796"/>
                      </a:moveTo>
                      <a:cubicBezTo>
                        <a:pt x="58" y="794"/>
                        <a:pt x="58" y="794"/>
                        <a:pt x="58" y="794"/>
                      </a:cubicBezTo>
                      <a:cubicBezTo>
                        <a:pt x="58" y="774"/>
                        <a:pt x="58" y="774"/>
                        <a:pt x="58" y="774"/>
                      </a:cubicBezTo>
                      <a:cubicBezTo>
                        <a:pt x="74" y="775"/>
                        <a:pt x="74" y="775"/>
                        <a:pt x="74" y="775"/>
                      </a:cubicBezTo>
                      <a:lnTo>
                        <a:pt x="74" y="796"/>
                      </a:lnTo>
                      <a:close/>
                      <a:moveTo>
                        <a:pt x="74" y="756"/>
                      </a:moveTo>
                      <a:cubicBezTo>
                        <a:pt x="69" y="755"/>
                        <a:pt x="63" y="754"/>
                        <a:pt x="58" y="754"/>
                      </a:cubicBezTo>
                      <a:cubicBezTo>
                        <a:pt x="58" y="747"/>
                        <a:pt x="58" y="740"/>
                        <a:pt x="58" y="733"/>
                      </a:cubicBezTo>
                      <a:cubicBezTo>
                        <a:pt x="63" y="734"/>
                        <a:pt x="69" y="734"/>
                        <a:pt x="74" y="735"/>
                      </a:cubicBezTo>
                      <a:cubicBezTo>
                        <a:pt x="74" y="742"/>
                        <a:pt x="74" y="749"/>
                        <a:pt x="74" y="756"/>
                      </a:cubicBezTo>
                      <a:close/>
                      <a:moveTo>
                        <a:pt x="58" y="713"/>
                      </a:moveTo>
                      <a:cubicBezTo>
                        <a:pt x="58" y="707"/>
                        <a:pt x="58" y="700"/>
                        <a:pt x="58" y="693"/>
                      </a:cubicBezTo>
                      <a:cubicBezTo>
                        <a:pt x="63" y="693"/>
                        <a:pt x="69" y="694"/>
                        <a:pt x="74" y="694"/>
                      </a:cubicBezTo>
                      <a:cubicBezTo>
                        <a:pt x="74" y="701"/>
                        <a:pt x="74" y="708"/>
                        <a:pt x="74" y="715"/>
                      </a:cubicBezTo>
                      <a:cubicBezTo>
                        <a:pt x="69" y="714"/>
                        <a:pt x="63" y="714"/>
                        <a:pt x="58" y="713"/>
                      </a:cubicBezTo>
                      <a:close/>
                      <a:moveTo>
                        <a:pt x="74" y="674"/>
                      </a:moveTo>
                      <a:cubicBezTo>
                        <a:pt x="69" y="674"/>
                        <a:pt x="63" y="674"/>
                        <a:pt x="58" y="673"/>
                      </a:cubicBezTo>
                      <a:cubicBezTo>
                        <a:pt x="58" y="666"/>
                        <a:pt x="58" y="660"/>
                        <a:pt x="58" y="653"/>
                      </a:cubicBezTo>
                      <a:cubicBezTo>
                        <a:pt x="63" y="653"/>
                        <a:pt x="69" y="653"/>
                        <a:pt x="74" y="653"/>
                      </a:cubicBezTo>
                      <a:cubicBezTo>
                        <a:pt x="74" y="660"/>
                        <a:pt x="74" y="667"/>
                        <a:pt x="74" y="674"/>
                      </a:cubicBezTo>
                      <a:close/>
                      <a:moveTo>
                        <a:pt x="58" y="633"/>
                      </a:moveTo>
                      <a:cubicBezTo>
                        <a:pt x="58" y="626"/>
                        <a:pt x="58" y="619"/>
                        <a:pt x="58" y="613"/>
                      </a:cubicBezTo>
                      <a:cubicBezTo>
                        <a:pt x="63" y="613"/>
                        <a:pt x="69" y="613"/>
                        <a:pt x="74" y="613"/>
                      </a:cubicBezTo>
                      <a:cubicBezTo>
                        <a:pt x="74" y="620"/>
                        <a:pt x="74" y="627"/>
                        <a:pt x="74" y="634"/>
                      </a:cubicBezTo>
                      <a:cubicBezTo>
                        <a:pt x="69" y="633"/>
                        <a:pt x="63" y="633"/>
                        <a:pt x="58" y="633"/>
                      </a:cubicBezTo>
                      <a:close/>
                      <a:moveTo>
                        <a:pt x="74" y="593"/>
                      </a:moveTo>
                      <a:cubicBezTo>
                        <a:pt x="69" y="593"/>
                        <a:pt x="63" y="593"/>
                        <a:pt x="58" y="593"/>
                      </a:cubicBezTo>
                      <a:cubicBezTo>
                        <a:pt x="58" y="586"/>
                        <a:pt x="58" y="579"/>
                        <a:pt x="58" y="572"/>
                      </a:cubicBezTo>
                      <a:cubicBezTo>
                        <a:pt x="63" y="572"/>
                        <a:pt x="69" y="572"/>
                        <a:pt x="74" y="572"/>
                      </a:cubicBezTo>
                      <a:cubicBezTo>
                        <a:pt x="74" y="579"/>
                        <a:pt x="74" y="586"/>
                        <a:pt x="74" y="593"/>
                      </a:cubicBezTo>
                      <a:close/>
                      <a:moveTo>
                        <a:pt x="58" y="552"/>
                      </a:moveTo>
                      <a:cubicBezTo>
                        <a:pt x="58" y="546"/>
                        <a:pt x="58" y="539"/>
                        <a:pt x="58" y="532"/>
                      </a:cubicBezTo>
                      <a:cubicBezTo>
                        <a:pt x="63" y="532"/>
                        <a:pt x="69" y="532"/>
                        <a:pt x="74" y="531"/>
                      </a:cubicBezTo>
                      <a:cubicBezTo>
                        <a:pt x="74" y="538"/>
                        <a:pt x="74" y="545"/>
                        <a:pt x="74" y="552"/>
                      </a:cubicBezTo>
                      <a:cubicBezTo>
                        <a:pt x="69" y="552"/>
                        <a:pt x="63" y="552"/>
                        <a:pt x="58" y="552"/>
                      </a:cubicBezTo>
                      <a:close/>
                      <a:moveTo>
                        <a:pt x="74" y="512"/>
                      </a:moveTo>
                      <a:cubicBezTo>
                        <a:pt x="69" y="512"/>
                        <a:pt x="63" y="512"/>
                        <a:pt x="58" y="512"/>
                      </a:cubicBezTo>
                      <a:cubicBezTo>
                        <a:pt x="58" y="505"/>
                        <a:pt x="58" y="499"/>
                        <a:pt x="58" y="492"/>
                      </a:cubicBezTo>
                      <a:cubicBezTo>
                        <a:pt x="63" y="491"/>
                        <a:pt x="69" y="491"/>
                        <a:pt x="74" y="491"/>
                      </a:cubicBezTo>
                      <a:cubicBezTo>
                        <a:pt x="74" y="498"/>
                        <a:pt x="74" y="505"/>
                        <a:pt x="74" y="512"/>
                      </a:cubicBezTo>
                      <a:close/>
                      <a:moveTo>
                        <a:pt x="74" y="471"/>
                      </a:moveTo>
                      <a:cubicBezTo>
                        <a:pt x="69" y="471"/>
                        <a:pt x="63" y="472"/>
                        <a:pt x="58" y="472"/>
                      </a:cubicBezTo>
                      <a:cubicBezTo>
                        <a:pt x="58" y="465"/>
                        <a:pt x="58" y="458"/>
                        <a:pt x="58" y="452"/>
                      </a:cubicBezTo>
                      <a:cubicBezTo>
                        <a:pt x="63" y="451"/>
                        <a:pt x="69" y="450"/>
                        <a:pt x="74" y="450"/>
                      </a:cubicBezTo>
                      <a:cubicBezTo>
                        <a:pt x="74" y="457"/>
                        <a:pt x="74" y="464"/>
                        <a:pt x="74" y="471"/>
                      </a:cubicBezTo>
                      <a:close/>
                      <a:moveTo>
                        <a:pt x="74" y="430"/>
                      </a:moveTo>
                      <a:cubicBezTo>
                        <a:pt x="69" y="431"/>
                        <a:pt x="63" y="431"/>
                        <a:pt x="58" y="432"/>
                      </a:cubicBezTo>
                      <a:cubicBezTo>
                        <a:pt x="58" y="425"/>
                        <a:pt x="58" y="418"/>
                        <a:pt x="58" y="411"/>
                      </a:cubicBezTo>
                      <a:cubicBezTo>
                        <a:pt x="63" y="411"/>
                        <a:pt x="69" y="410"/>
                        <a:pt x="74" y="409"/>
                      </a:cubicBezTo>
                      <a:cubicBezTo>
                        <a:pt x="74" y="416"/>
                        <a:pt x="74" y="423"/>
                        <a:pt x="74" y="430"/>
                      </a:cubicBezTo>
                      <a:close/>
                      <a:moveTo>
                        <a:pt x="74" y="390"/>
                      </a:moveTo>
                      <a:cubicBezTo>
                        <a:pt x="69" y="390"/>
                        <a:pt x="63" y="391"/>
                        <a:pt x="58" y="391"/>
                      </a:cubicBezTo>
                      <a:cubicBezTo>
                        <a:pt x="58" y="385"/>
                        <a:pt x="58" y="378"/>
                        <a:pt x="58" y="371"/>
                      </a:cubicBezTo>
                      <a:cubicBezTo>
                        <a:pt x="63" y="370"/>
                        <a:pt x="69" y="369"/>
                        <a:pt x="74" y="369"/>
                      </a:cubicBezTo>
                      <a:cubicBezTo>
                        <a:pt x="74" y="376"/>
                        <a:pt x="74" y="383"/>
                        <a:pt x="74" y="390"/>
                      </a:cubicBezTo>
                      <a:close/>
                      <a:moveTo>
                        <a:pt x="74" y="349"/>
                      </a:moveTo>
                      <a:cubicBezTo>
                        <a:pt x="69" y="350"/>
                        <a:pt x="63" y="350"/>
                        <a:pt x="58" y="351"/>
                      </a:cubicBezTo>
                      <a:cubicBezTo>
                        <a:pt x="58" y="344"/>
                        <a:pt x="58" y="338"/>
                        <a:pt x="58" y="331"/>
                      </a:cubicBezTo>
                      <a:cubicBezTo>
                        <a:pt x="63" y="330"/>
                        <a:pt x="69" y="329"/>
                        <a:pt x="74" y="328"/>
                      </a:cubicBezTo>
                      <a:cubicBezTo>
                        <a:pt x="74" y="335"/>
                        <a:pt x="74" y="342"/>
                        <a:pt x="74" y="349"/>
                      </a:cubicBezTo>
                      <a:close/>
                      <a:moveTo>
                        <a:pt x="74" y="308"/>
                      </a:moveTo>
                      <a:cubicBezTo>
                        <a:pt x="69" y="309"/>
                        <a:pt x="63" y="310"/>
                        <a:pt x="58" y="311"/>
                      </a:cubicBezTo>
                      <a:cubicBezTo>
                        <a:pt x="58" y="304"/>
                        <a:pt x="58" y="297"/>
                        <a:pt x="58" y="291"/>
                      </a:cubicBezTo>
                      <a:cubicBezTo>
                        <a:pt x="63" y="289"/>
                        <a:pt x="69" y="288"/>
                        <a:pt x="74" y="287"/>
                      </a:cubicBezTo>
                      <a:cubicBezTo>
                        <a:pt x="74" y="294"/>
                        <a:pt x="74" y="301"/>
                        <a:pt x="74" y="308"/>
                      </a:cubicBezTo>
                      <a:close/>
                      <a:moveTo>
                        <a:pt x="74" y="268"/>
                      </a:moveTo>
                      <a:cubicBezTo>
                        <a:pt x="69" y="269"/>
                        <a:pt x="63" y="270"/>
                        <a:pt x="58" y="271"/>
                      </a:cubicBezTo>
                      <a:cubicBezTo>
                        <a:pt x="58" y="264"/>
                        <a:pt x="58" y="257"/>
                        <a:pt x="58" y="250"/>
                      </a:cubicBezTo>
                      <a:cubicBezTo>
                        <a:pt x="63" y="249"/>
                        <a:pt x="69" y="248"/>
                        <a:pt x="74" y="247"/>
                      </a:cubicBezTo>
                      <a:cubicBezTo>
                        <a:pt x="74" y="254"/>
                        <a:pt x="74" y="261"/>
                        <a:pt x="74" y="268"/>
                      </a:cubicBezTo>
                      <a:close/>
                      <a:moveTo>
                        <a:pt x="74" y="227"/>
                      </a:moveTo>
                      <a:cubicBezTo>
                        <a:pt x="69" y="228"/>
                        <a:pt x="63" y="229"/>
                        <a:pt x="58" y="230"/>
                      </a:cubicBezTo>
                      <a:cubicBezTo>
                        <a:pt x="58" y="224"/>
                        <a:pt x="58" y="217"/>
                        <a:pt x="58" y="210"/>
                      </a:cubicBezTo>
                      <a:cubicBezTo>
                        <a:pt x="63" y="209"/>
                        <a:pt x="69" y="207"/>
                        <a:pt x="74" y="206"/>
                      </a:cubicBezTo>
                      <a:cubicBezTo>
                        <a:pt x="74" y="213"/>
                        <a:pt x="74" y="220"/>
                        <a:pt x="74" y="227"/>
                      </a:cubicBezTo>
                      <a:close/>
                      <a:moveTo>
                        <a:pt x="58" y="190"/>
                      </a:moveTo>
                      <a:cubicBezTo>
                        <a:pt x="58" y="183"/>
                        <a:pt x="58" y="177"/>
                        <a:pt x="58" y="170"/>
                      </a:cubicBezTo>
                      <a:cubicBezTo>
                        <a:pt x="63" y="168"/>
                        <a:pt x="69" y="167"/>
                        <a:pt x="74" y="165"/>
                      </a:cubicBezTo>
                      <a:cubicBezTo>
                        <a:pt x="74" y="172"/>
                        <a:pt x="74" y="179"/>
                        <a:pt x="74" y="186"/>
                      </a:cubicBezTo>
                      <a:cubicBezTo>
                        <a:pt x="69" y="188"/>
                        <a:pt x="63" y="189"/>
                        <a:pt x="58" y="190"/>
                      </a:cubicBezTo>
                      <a:close/>
                      <a:moveTo>
                        <a:pt x="74" y="146"/>
                      </a:moveTo>
                      <a:cubicBezTo>
                        <a:pt x="69" y="147"/>
                        <a:pt x="63" y="148"/>
                        <a:pt x="58" y="150"/>
                      </a:cubicBezTo>
                      <a:cubicBezTo>
                        <a:pt x="58" y="143"/>
                        <a:pt x="58" y="136"/>
                        <a:pt x="58" y="130"/>
                      </a:cubicBezTo>
                      <a:cubicBezTo>
                        <a:pt x="63" y="128"/>
                        <a:pt x="69" y="126"/>
                        <a:pt x="74" y="125"/>
                      </a:cubicBezTo>
                      <a:cubicBezTo>
                        <a:pt x="74" y="132"/>
                        <a:pt x="74" y="139"/>
                        <a:pt x="74" y="146"/>
                      </a:cubicBezTo>
                      <a:close/>
                      <a:moveTo>
                        <a:pt x="58" y="89"/>
                      </a:moveTo>
                      <a:cubicBezTo>
                        <a:pt x="74" y="84"/>
                        <a:pt x="74" y="84"/>
                        <a:pt x="74" y="84"/>
                      </a:cubicBezTo>
                      <a:cubicBezTo>
                        <a:pt x="74" y="105"/>
                        <a:pt x="74" y="105"/>
                        <a:pt x="74" y="105"/>
                      </a:cubicBezTo>
                      <a:cubicBezTo>
                        <a:pt x="58" y="110"/>
                        <a:pt x="58" y="110"/>
                        <a:pt x="58" y="110"/>
                      </a:cubicBezTo>
                      <a:lnTo>
                        <a:pt x="58" y="89"/>
                      </a:lnTo>
                      <a:close/>
                      <a:moveTo>
                        <a:pt x="43" y="793"/>
                      </a:moveTo>
                      <a:cubicBezTo>
                        <a:pt x="29" y="791"/>
                        <a:pt x="29" y="791"/>
                        <a:pt x="29" y="791"/>
                      </a:cubicBezTo>
                      <a:cubicBezTo>
                        <a:pt x="29" y="772"/>
                        <a:pt x="29" y="772"/>
                        <a:pt x="29" y="772"/>
                      </a:cubicBezTo>
                      <a:cubicBezTo>
                        <a:pt x="43" y="773"/>
                        <a:pt x="43" y="773"/>
                        <a:pt x="43" y="773"/>
                      </a:cubicBezTo>
                      <a:lnTo>
                        <a:pt x="43" y="793"/>
                      </a:lnTo>
                      <a:close/>
                      <a:moveTo>
                        <a:pt x="43" y="753"/>
                      </a:moveTo>
                      <a:cubicBezTo>
                        <a:pt x="38" y="752"/>
                        <a:pt x="33" y="752"/>
                        <a:pt x="28" y="751"/>
                      </a:cubicBezTo>
                      <a:cubicBezTo>
                        <a:pt x="28" y="745"/>
                        <a:pt x="28" y="738"/>
                        <a:pt x="28" y="732"/>
                      </a:cubicBezTo>
                      <a:cubicBezTo>
                        <a:pt x="33" y="732"/>
                        <a:pt x="38" y="733"/>
                        <a:pt x="43" y="733"/>
                      </a:cubicBezTo>
                      <a:cubicBezTo>
                        <a:pt x="43" y="739"/>
                        <a:pt x="43" y="746"/>
                        <a:pt x="43" y="753"/>
                      </a:cubicBezTo>
                      <a:close/>
                      <a:moveTo>
                        <a:pt x="43" y="713"/>
                      </a:moveTo>
                      <a:cubicBezTo>
                        <a:pt x="38" y="712"/>
                        <a:pt x="33" y="712"/>
                        <a:pt x="28" y="711"/>
                      </a:cubicBezTo>
                      <a:cubicBezTo>
                        <a:pt x="28" y="705"/>
                        <a:pt x="28" y="699"/>
                        <a:pt x="28" y="692"/>
                      </a:cubicBezTo>
                      <a:cubicBezTo>
                        <a:pt x="33" y="693"/>
                        <a:pt x="38" y="693"/>
                        <a:pt x="43" y="693"/>
                      </a:cubicBezTo>
                      <a:cubicBezTo>
                        <a:pt x="43" y="700"/>
                        <a:pt x="43" y="706"/>
                        <a:pt x="43" y="713"/>
                      </a:cubicBezTo>
                      <a:close/>
                      <a:moveTo>
                        <a:pt x="43" y="673"/>
                      </a:moveTo>
                      <a:cubicBezTo>
                        <a:pt x="38" y="673"/>
                        <a:pt x="33" y="672"/>
                        <a:pt x="28" y="672"/>
                      </a:cubicBezTo>
                      <a:cubicBezTo>
                        <a:pt x="28" y="666"/>
                        <a:pt x="28" y="659"/>
                        <a:pt x="28" y="653"/>
                      </a:cubicBezTo>
                      <a:cubicBezTo>
                        <a:pt x="33" y="653"/>
                        <a:pt x="38" y="653"/>
                        <a:pt x="43" y="653"/>
                      </a:cubicBezTo>
                      <a:cubicBezTo>
                        <a:pt x="43" y="660"/>
                        <a:pt x="43" y="666"/>
                        <a:pt x="43" y="673"/>
                      </a:cubicBezTo>
                      <a:close/>
                      <a:moveTo>
                        <a:pt x="42" y="633"/>
                      </a:moveTo>
                      <a:cubicBezTo>
                        <a:pt x="38" y="633"/>
                        <a:pt x="33" y="633"/>
                        <a:pt x="28" y="632"/>
                      </a:cubicBezTo>
                      <a:cubicBezTo>
                        <a:pt x="28" y="626"/>
                        <a:pt x="28" y="620"/>
                        <a:pt x="28" y="613"/>
                      </a:cubicBezTo>
                      <a:cubicBezTo>
                        <a:pt x="33" y="613"/>
                        <a:pt x="38" y="613"/>
                        <a:pt x="42" y="613"/>
                      </a:cubicBezTo>
                      <a:cubicBezTo>
                        <a:pt x="42" y="620"/>
                        <a:pt x="42" y="626"/>
                        <a:pt x="42" y="633"/>
                      </a:cubicBezTo>
                      <a:close/>
                      <a:moveTo>
                        <a:pt x="42" y="593"/>
                      </a:moveTo>
                      <a:cubicBezTo>
                        <a:pt x="38" y="593"/>
                        <a:pt x="33" y="593"/>
                        <a:pt x="28" y="593"/>
                      </a:cubicBezTo>
                      <a:cubicBezTo>
                        <a:pt x="28" y="586"/>
                        <a:pt x="28" y="580"/>
                        <a:pt x="28" y="574"/>
                      </a:cubicBezTo>
                      <a:cubicBezTo>
                        <a:pt x="33" y="574"/>
                        <a:pt x="38" y="573"/>
                        <a:pt x="42" y="573"/>
                      </a:cubicBezTo>
                      <a:cubicBezTo>
                        <a:pt x="42" y="580"/>
                        <a:pt x="42" y="586"/>
                        <a:pt x="42" y="593"/>
                      </a:cubicBezTo>
                      <a:close/>
                      <a:moveTo>
                        <a:pt x="42" y="553"/>
                      </a:moveTo>
                      <a:cubicBezTo>
                        <a:pt x="37" y="553"/>
                        <a:pt x="33" y="553"/>
                        <a:pt x="28" y="553"/>
                      </a:cubicBezTo>
                      <a:cubicBezTo>
                        <a:pt x="28" y="547"/>
                        <a:pt x="28" y="540"/>
                        <a:pt x="28" y="534"/>
                      </a:cubicBezTo>
                      <a:cubicBezTo>
                        <a:pt x="33" y="534"/>
                        <a:pt x="37" y="534"/>
                        <a:pt x="42" y="533"/>
                      </a:cubicBezTo>
                      <a:cubicBezTo>
                        <a:pt x="42" y="540"/>
                        <a:pt x="42" y="546"/>
                        <a:pt x="42" y="553"/>
                      </a:cubicBezTo>
                      <a:close/>
                      <a:moveTo>
                        <a:pt x="42" y="513"/>
                      </a:moveTo>
                      <a:cubicBezTo>
                        <a:pt x="37" y="513"/>
                        <a:pt x="33" y="513"/>
                        <a:pt x="28" y="514"/>
                      </a:cubicBezTo>
                      <a:cubicBezTo>
                        <a:pt x="28" y="507"/>
                        <a:pt x="28" y="501"/>
                        <a:pt x="28" y="495"/>
                      </a:cubicBezTo>
                      <a:cubicBezTo>
                        <a:pt x="33" y="494"/>
                        <a:pt x="37" y="494"/>
                        <a:pt x="42" y="493"/>
                      </a:cubicBezTo>
                      <a:cubicBezTo>
                        <a:pt x="42" y="500"/>
                        <a:pt x="42" y="507"/>
                        <a:pt x="42" y="513"/>
                      </a:cubicBezTo>
                      <a:close/>
                      <a:moveTo>
                        <a:pt x="42" y="473"/>
                      </a:moveTo>
                      <a:cubicBezTo>
                        <a:pt x="37" y="474"/>
                        <a:pt x="32" y="474"/>
                        <a:pt x="28" y="474"/>
                      </a:cubicBezTo>
                      <a:cubicBezTo>
                        <a:pt x="28" y="468"/>
                        <a:pt x="28" y="461"/>
                        <a:pt x="28" y="455"/>
                      </a:cubicBezTo>
                      <a:cubicBezTo>
                        <a:pt x="32" y="454"/>
                        <a:pt x="37" y="454"/>
                        <a:pt x="42" y="454"/>
                      </a:cubicBezTo>
                      <a:cubicBezTo>
                        <a:pt x="42" y="460"/>
                        <a:pt x="42" y="467"/>
                        <a:pt x="42" y="473"/>
                      </a:cubicBezTo>
                      <a:close/>
                      <a:moveTo>
                        <a:pt x="42" y="433"/>
                      </a:moveTo>
                      <a:cubicBezTo>
                        <a:pt x="37" y="434"/>
                        <a:pt x="32" y="434"/>
                        <a:pt x="28" y="434"/>
                      </a:cubicBezTo>
                      <a:cubicBezTo>
                        <a:pt x="28" y="428"/>
                        <a:pt x="28" y="422"/>
                        <a:pt x="28" y="415"/>
                      </a:cubicBezTo>
                      <a:cubicBezTo>
                        <a:pt x="32" y="415"/>
                        <a:pt x="37" y="414"/>
                        <a:pt x="42" y="414"/>
                      </a:cubicBezTo>
                      <a:cubicBezTo>
                        <a:pt x="42" y="420"/>
                        <a:pt x="42" y="427"/>
                        <a:pt x="42" y="433"/>
                      </a:cubicBezTo>
                      <a:close/>
                      <a:moveTo>
                        <a:pt x="42" y="393"/>
                      </a:moveTo>
                      <a:cubicBezTo>
                        <a:pt x="37" y="394"/>
                        <a:pt x="32" y="394"/>
                        <a:pt x="28" y="395"/>
                      </a:cubicBezTo>
                      <a:cubicBezTo>
                        <a:pt x="28" y="389"/>
                        <a:pt x="28" y="382"/>
                        <a:pt x="28" y="376"/>
                      </a:cubicBezTo>
                      <a:cubicBezTo>
                        <a:pt x="32" y="375"/>
                        <a:pt x="37" y="374"/>
                        <a:pt x="42" y="374"/>
                      </a:cubicBezTo>
                      <a:cubicBezTo>
                        <a:pt x="42" y="380"/>
                        <a:pt x="42" y="387"/>
                        <a:pt x="42" y="393"/>
                      </a:cubicBezTo>
                      <a:close/>
                      <a:moveTo>
                        <a:pt x="42" y="354"/>
                      </a:moveTo>
                      <a:cubicBezTo>
                        <a:pt x="37" y="354"/>
                        <a:pt x="32" y="355"/>
                        <a:pt x="27" y="355"/>
                      </a:cubicBezTo>
                      <a:cubicBezTo>
                        <a:pt x="27" y="349"/>
                        <a:pt x="27" y="343"/>
                        <a:pt x="27" y="336"/>
                      </a:cubicBezTo>
                      <a:cubicBezTo>
                        <a:pt x="32" y="335"/>
                        <a:pt x="37" y="335"/>
                        <a:pt x="42" y="334"/>
                      </a:cubicBezTo>
                      <a:cubicBezTo>
                        <a:pt x="42" y="340"/>
                        <a:pt x="42" y="347"/>
                        <a:pt x="42" y="354"/>
                      </a:cubicBezTo>
                      <a:close/>
                      <a:moveTo>
                        <a:pt x="42" y="314"/>
                      </a:moveTo>
                      <a:cubicBezTo>
                        <a:pt x="37" y="314"/>
                        <a:pt x="32" y="315"/>
                        <a:pt x="27" y="316"/>
                      </a:cubicBezTo>
                      <a:cubicBezTo>
                        <a:pt x="27" y="309"/>
                        <a:pt x="27" y="303"/>
                        <a:pt x="27" y="297"/>
                      </a:cubicBezTo>
                      <a:cubicBezTo>
                        <a:pt x="32" y="296"/>
                        <a:pt x="37" y="295"/>
                        <a:pt x="42" y="294"/>
                      </a:cubicBezTo>
                      <a:cubicBezTo>
                        <a:pt x="42" y="300"/>
                        <a:pt x="42" y="307"/>
                        <a:pt x="42" y="314"/>
                      </a:cubicBezTo>
                      <a:close/>
                      <a:moveTo>
                        <a:pt x="41" y="274"/>
                      </a:moveTo>
                      <a:cubicBezTo>
                        <a:pt x="37" y="275"/>
                        <a:pt x="32" y="275"/>
                        <a:pt x="27" y="276"/>
                      </a:cubicBezTo>
                      <a:cubicBezTo>
                        <a:pt x="27" y="270"/>
                        <a:pt x="27" y="263"/>
                        <a:pt x="27" y="257"/>
                      </a:cubicBezTo>
                      <a:cubicBezTo>
                        <a:pt x="32" y="256"/>
                        <a:pt x="37" y="255"/>
                        <a:pt x="41" y="254"/>
                      </a:cubicBezTo>
                      <a:cubicBezTo>
                        <a:pt x="41" y="261"/>
                        <a:pt x="41" y="267"/>
                        <a:pt x="41" y="274"/>
                      </a:cubicBezTo>
                      <a:close/>
                      <a:moveTo>
                        <a:pt x="41" y="234"/>
                      </a:moveTo>
                      <a:cubicBezTo>
                        <a:pt x="37" y="235"/>
                        <a:pt x="32" y="236"/>
                        <a:pt x="27" y="237"/>
                      </a:cubicBezTo>
                      <a:cubicBezTo>
                        <a:pt x="27" y="230"/>
                        <a:pt x="27" y="224"/>
                        <a:pt x="27" y="218"/>
                      </a:cubicBezTo>
                      <a:cubicBezTo>
                        <a:pt x="32" y="216"/>
                        <a:pt x="37" y="215"/>
                        <a:pt x="41" y="214"/>
                      </a:cubicBezTo>
                      <a:cubicBezTo>
                        <a:pt x="41" y="221"/>
                        <a:pt x="41" y="227"/>
                        <a:pt x="41" y="234"/>
                      </a:cubicBezTo>
                      <a:close/>
                      <a:moveTo>
                        <a:pt x="41" y="194"/>
                      </a:moveTo>
                      <a:cubicBezTo>
                        <a:pt x="36" y="195"/>
                        <a:pt x="32" y="196"/>
                        <a:pt x="27" y="197"/>
                      </a:cubicBezTo>
                      <a:cubicBezTo>
                        <a:pt x="27" y="191"/>
                        <a:pt x="27" y="184"/>
                        <a:pt x="27" y="178"/>
                      </a:cubicBezTo>
                      <a:cubicBezTo>
                        <a:pt x="32" y="177"/>
                        <a:pt x="36" y="175"/>
                        <a:pt x="41" y="174"/>
                      </a:cubicBezTo>
                      <a:cubicBezTo>
                        <a:pt x="41" y="181"/>
                        <a:pt x="41" y="187"/>
                        <a:pt x="41" y="194"/>
                      </a:cubicBezTo>
                      <a:close/>
                      <a:moveTo>
                        <a:pt x="41" y="154"/>
                      </a:moveTo>
                      <a:cubicBezTo>
                        <a:pt x="36" y="155"/>
                        <a:pt x="32" y="156"/>
                        <a:pt x="27" y="157"/>
                      </a:cubicBezTo>
                      <a:cubicBezTo>
                        <a:pt x="27" y="151"/>
                        <a:pt x="27" y="145"/>
                        <a:pt x="27" y="138"/>
                      </a:cubicBezTo>
                      <a:cubicBezTo>
                        <a:pt x="32" y="137"/>
                        <a:pt x="36" y="136"/>
                        <a:pt x="41" y="134"/>
                      </a:cubicBezTo>
                      <a:cubicBezTo>
                        <a:pt x="41" y="141"/>
                        <a:pt x="41" y="147"/>
                        <a:pt x="41" y="154"/>
                      </a:cubicBezTo>
                      <a:close/>
                      <a:moveTo>
                        <a:pt x="27" y="99"/>
                      </a:moveTo>
                      <a:cubicBezTo>
                        <a:pt x="41" y="94"/>
                        <a:pt x="41" y="94"/>
                        <a:pt x="41" y="94"/>
                      </a:cubicBezTo>
                      <a:cubicBezTo>
                        <a:pt x="41" y="114"/>
                        <a:pt x="41" y="114"/>
                        <a:pt x="41" y="114"/>
                      </a:cubicBezTo>
                      <a:cubicBezTo>
                        <a:pt x="27" y="118"/>
                        <a:pt x="27" y="118"/>
                        <a:pt x="27" y="118"/>
                      </a:cubicBezTo>
                      <a:lnTo>
                        <a:pt x="27" y="9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0" name="Freeform: Shape 60"/>
              <p:cNvSpPr>
                <a:spLocks/>
              </p:cNvSpPr>
              <p:nvPr/>
            </p:nvSpPr>
            <p:spPr bwMode="auto">
              <a:xfrm>
                <a:off x="3548282" y="5267848"/>
                <a:ext cx="4872767" cy="789783"/>
              </a:xfrm>
              <a:custGeom>
                <a:avLst/>
                <a:gdLst>
                  <a:gd name="T0" fmla="*/ 0 w 3903"/>
                  <a:gd name="T1" fmla="*/ 91 h 664"/>
                  <a:gd name="T2" fmla="*/ 2253 w 3903"/>
                  <a:gd name="T3" fmla="*/ 664 h 664"/>
                  <a:gd name="T4" fmla="*/ 3903 w 3903"/>
                  <a:gd name="T5" fmla="*/ 3 h 664"/>
                  <a:gd name="T6" fmla="*/ 3506 w 3903"/>
                  <a:gd name="T7" fmla="*/ 0 h 664"/>
                  <a:gd name="T8" fmla="*/ 3092 w 3903"/>
                  <a:gd name="T9" fmla="*/ 107 h 664"/>
                  <a:gd name="T10" fmla="*/ 2762 w 3903"/>
                  <a:gd name="T11" fmla="*/ 59 h 664"/>
                  <a:gd name="T12" fmla="*/ 2424 w 3903"/>
                  <a:gd name="T13" fmla="*/ 157 h 664"/>
                  <a:gd name="T14" fmla="*/ 2204 w 3903"/>
                  <a:gd name="T15" fmla="*/ 126 h 664"/>
                  <a:gd name="T16" fmla="*/ 1885 w 3903"/>
                  <a:gd name="T17" fmla="*/ 208 h 664"/>
                  <a:gd name="T18" fmla="*/ 1278 w 3903"/>
                  <a:gd name="T19" fmla="*/ 110 h 664"/>
                  <a:gd name="T20" fmla="*/ 848 w 3903"/>
                  <a:gd name="T21" fmla="*/ 173 h 664"/>
                  <a:gd name="T22" fmla="*/ 529 w 3903"/>
                  <a:gd name="T23" fmla="*/ 91 h 664"/>
                  <a:gd name="T24" fmla="*/ 0 w 3903"/>
                  <a:gd name="T25" fmla="*/ 91 h 664"/>
                  <a:gd name="connsiteX0" fmla="*/ 0 w 10000"/>
                  <a:gd name="connsiteY0" fmla="*/ 1325 h 9955"/>
                  <a:gd name="connsiteX1" fmla="*/ 5772 w 10000"/>
                  <a:gd name="connsiteY1" fmla="*/ 9955 h 9955"/>
                  <a:gd name="connsiteX2" fmla="*/ 10000 w 10000"/>
                  <a:gd name="connsiteY2" fmla="*/ 0 h 9955"/>
                  <a:gd name="connsiteX3" fmla="*/ 8877 w 10000"/>
                  <a:gd name="connsiteY3" fmla="*/ 1073 h 9955"/>
                  <a:gd name="connsiteX4" fmla="*/ 7922 w 10000"/>
                  <a:gd name="connsiteY4" fmla="*/ 1566 h 9955"/>
                  <a:gd name="connsiteX5" fmla="*/ 7077 w 10000"/>
                  <a:gd name="connsiteY5" fmla="*/ 844 h 9955"/>
                  <a:gd name="connsiteX6" fmla="*/ 6211 w 10000"/>
                  <a:gd name="connsiteY6" fmla="*/ 2319 h 9955"/>
                  <a:gd name="connsiteX7" fmla="*/ 5647 w 10000"/>
                  <a:gd name="connsiteY7" fmla="*/ 1853 h 9955"/>
                  <a:gd name="connsiteX8" fmla="*/ 4830 w 10000"/>
                  <a:gd name="connsiteY8" fmla="*/ 3088 h 9955"/>
                  <a:gd name="connsiteX9" fmla="*/ 3274 w 10000"/>
                  <a:gd name="connsiteY9" fmla="*/ 1612 h 9955"/>
                  <a:gd name="connsiteX10" fmla="*/ 2173 w 10000"/>
                  <a:gd name="connsiteY10" fmla="*/ 2560 h 9955"/>
                  <a:gd name="connsiteX11" fmla="*/ 1355 w 10000"/>
                  <a:gd name="connsiteY11" fmla="*/ 1325 h 9955"/>
                  <a:gd name="connsiteX12" fmla="*/ 0 w 10000"/>
                  <a:gd name="connsiteY12" fmla="*/ 1325 h 9955"/>
                  <a:gd name="connsiteX0" fmla="*/ 0 w 9563"/>
                  <a:gd name="connsiteY0" fmla="*/ 483 h 9152"/>
                  <a:gd name="connsiteX1" fmla="*/ 5772 w 9563"/>
                  <a:gd name="connsiteY1" fmla="*/ 9152 h 9152"/>
                  <a:gd name="connsiteX2" fmla="*/ 9563 w 9563"/>
                  <a:gd name="connsiteY2" fmla="*/ 358 h 9152"/>
                  <a:gd name="connsiteX3" fmla="*/ 8877 w 9563"/>
                  <a:gd name="connsiteY3" fmla="*/ 230 h 9152"/>
                  <a:gd name="connsiteX4" fmla="*/ 7922 w 9563"/>
                  <a:gd name="connsiteY4" fmla="*/ 725 h 9152"/>
                  <a:gd name="connsiteX5" fmla="*/ 7077 w 9563"/>
                  <a:gd name="connsiteY5" fmla="*/ 0 h 9152"/>
                  <a:gd name="connsiteX6" fmla="*/ 6211 w 9563"/>
                  <a:gd name="connsiteY6" fmla="*/ 1481 h 9152"/>
                  <a:gd name="connsiteX7" fmla="*/ 5647 w 9563"/>
                  <a:gd name="connsiteY7" fmla="*/ 1013 h 9152"/>
                  <a:gd name="connsiteX8" fmla="*/ 4830 w 9563"/>
                  <a:gd name="connsiteY8" fmla="*/ 2254 h 9152"/>
                  <a:gd name="connsiteX9" fmla="*/ 3274 w 9563"/>
                  <a:gd name="connsiteY9" fmla="*/ 771 h 9152"/>
                  <a:gd name="connsiteX10" fmla="*/ 2173 w 9563"/>
                  <a:gd name="connsiteY10" fmla="*/ 1724 h 9152"/>
                  <a:gd name="connsiteX11" fmla="*/ 1355 w 9563"/>
                  <a:gd name="connsiteY11" fmla="*/ 483 h 9152"/>
                  <a:gd name="connsiteX12" fmla="*/ 0 w 9563"/>
                  <a:gd name="connsiteY12" fmla="*/ 483 h 9152"/>
                  <a:gd name="connsiteX0" fmla="*/ 0 w 10000"/>
                  <a:gd name="connsiteY0" fmla="*/ 528 h 10000"/>
                  <a:gd name="connsiteX1" fmla="*/ 6036 w 10000"/>
                  <a:gd name="connsiteY1" fmla="*/ 10000 h 10000"/>
                  <a:gd name="connsiteX2" fmla="*/ 10000 w 10000"/>
                  <a:gd name="connsiteY2" fmla="*/ 391 h 10000"/>
                  <a:gd name="connsiteX3" fmla="*/ 9180 w 10000"/>
                  <a:gd name="connsiteY3" fmla="*/ 433 h 10000"/>
                  <a:gd name="connsiteX4" fmla="*/ 8284 w 10000"/>
                  <a:gd name="connsiteY4" fmla="*/ 792 h 10000"/>
                  <a:gd name="connsiteX5" fmla="*/ 7400 w 10000"/>
                  <a:gd name="connsiteY5" fmla="*/ 0 h 10000"/>
                  <a:gd name="connsiteX6" fmla="*/ 6495 w 10000"/>
                  <a:gd name="connsiteY6" fmla="*/ 1618 h 10000"/>
                  <a:gd name="connsiteX7" fmla="*/ 5905 w 10000"/>
                  <a:gd name="connsiteY7" fmla="*/ 1107 h 10000"/>
                  <a:gd name="connsiteX8" fmla="*/ 5051 w 10000"/>
                  <a:gd name="connsiteY8" fmla="*/ 2463 h 10000"/>
                  <a:gd name="connsiteX9" fmla="*/ 3424 w 10000"/>
                  <a:gd name="connsiteY9" fmla="*/ 842 h 10000"/>
                  <a:gd name="connsiteX10" fmla="*/ 2272 w 10000"/>
                  <a:gd name="connsiteY10" fmla="*/ 1884 h 10000"/>
                  <a:gd name="connsiteX11" fmla="*/ 1417 w 10000"/>
                  <a:gd name="connsiteY11" fmla="*/ 528 h 10000"/>
                  <a:gd name="connsiteX12" fmla="*/ 0 w 10000"/>
                  <a:gd name="connsiteY12" fmla="*/ 528 h 10000"/>
                  <a:gd name="connsiteX0" fmla="*/ 0 w 10000"/>
                  <a:gd name="connsiteY0" fmla="*/ 528 h 10000"/>
                  <a:gd name="connsiteX1" fmla="*/ 6036 w 10000"/>
                  <a:gd name="connsiteY1" fmla="*/ 10000 h 10000"/>
                  <a:gd name="connsiteX2" fmla="*/ 10000 w 10000"/>
                  <a:gd name="connsiteY2" fmla="*/ 391 h 10000"/>
                  <a:gd name="connsiteX3" fmla="*/ 8981 w 10000"/>
                  <a:gd name="connsiteY3" fmla="*/ 388 h 10000"/>
                  <a:gd name="connsiteX4" fmla="*/ 8284 w 10000"/>
                  <a:gd name="connsiteY4" fmla="*/ 792 h 10000"/>
                  <a:gd name="connsiteX5" fmla="*/ 7400 w 10000"/>
                  <a:gd name="connsiteY5" fmla="*/ 0 h 10000"/>
                  <a:gd name="connsiteX6" fmla="*/ 6495 w 10000"/>
                  <a:gd name="connsiteY6" fmla="*/ 1618 h 10000"/>
                  <a:gd name="connsiteX7" fmla="*/ 5905 w 10000"/>
                  <a:gd name="connsiteY7" fmla="*/ 1107 h 10000"/>
                  <a:gd name="connsiteX8" fmla="*/ 5051 w 10000"/>
                  <a:gd name="connsiteY8" fmla="*/ 2463 h 10000"/>
                  <a:gd name="connsiteX9" fmla="*/ 3424 w 10000"/>
                  <a:gd name="connsiteY9" fmla="*/ 842 h 10000"/>
                  <a:gd name="connsiteX10" fmla="*/ 2272 w 10000"/>
                  <a:gd name="connsiteY10" fmla="*/ 1884 h 10000"/>
                  <a:gd name="connsiteX11" fmla="*/ 1417 w 10000"/>
                  <a:gd name="connsiteY11" fmla="*/ 528 h 10000"/>
                  <a:gd name="connsiteX12" fmla="*/ 0 w 10000"/>
                  <a:gd name="connsiteY12" fmla="*/ 52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0" y="528"/>
                    </a:moveTo>
                    <a:lnTo>
                      <a:pt x="6036" y="10000"/>
                    </a:lnTo>
                    <a:lnTo>
                      <a:pt x="10000" y="391"/>
                    </a:lnTo>
                    <a:lnTo>
                      <a:pt x="8981" y="388"/>
                    </a:lnTo>
                    <a:lnTo>
                      <a:pt x="8284" y="792"/>
                    </a:lnTo>
                    <a:lnTo>
                      <a:pt x="7400" y="0"/>
                    </a:lnTo>
                    <a:lnTo>
                      <a:pt x="6495" y="1618"/>
                    </a:lnTo>
                    <a:lnTo>
                      <a:pt x="5905" y="1107"/>
                    </a:lnTo>
                    <a:lnTo>
                      <a:pt x="5051" y="2463"/>
                    </a:lnTo>
                    <a:lnTo>
                      <a:pt x="3424" y="842"/>
                    </a:lnTo>
                    <a:lnTo>
                      <a:pt x="2272" y="1884"/>
                    </a:lnTo>
                    <a:lnTo>
                      <a:pt x="1417" y="528"/>
                    </a:lnTo>
                    <a:lnTo>
                      <a:pt x="0" y="528"/>
                    </a:lnTo>
                    <a:close/>
                  </a:path>
                </a:pathLst>
              </a:custGeom>
              <a:solidFill>
                <a:schemeClr val="tx2">
                  <a:lumMod val="20000"/>
                  <a:lumOff val="80000"/>
                </a:schemeClr>
              </a:solidFill>
              <a:ln>
                <a:noFill/>
              </a:ln>
              <a:extLst/>
            </p:spPr>
            <p:txBody>
              <a:bodyPr anchor="ctr"/>
              <a:lstStyle/>
              <a:p>
                <a:pPr algn="ctr"/>
                <a:endParaRPr/>
              </a:p>
            </p:txBody>
          </p:sp>
        </p:grpSp>
      </p:grpSp>
      <p:sp>
        <p:nvSpPr>
          <p:cNvPr id="68" name="文本框 67">
            <a:extLst>
              <a:ext uri="{FF2B5EF4-FFF2-40B4-BE49-F238E27FC236}">
                <a16:creationId xmlns:a16="http://schemas.microsoft.com/office/drawing/2014/main" id="{FD6A1059-23DC-4223-BBAB-58FCD4733216}"/>
              </a:ext>
            </a:extLst>
          </p:cNvPr>
          <p:cNvSpPr txBox="1"/>
          <p:nvPr/>
        </p:nvSpPr>
        <p:spPr>
          <a:xfrm>
            <a:off x="608459" y="935671"/>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匹配问卷</a:t>
            </a:r>
          </a:p>
        </p:txBody>
      </p:sp>
    </p:spTree>
    <p:extLst>
      <p:ext uri="{BB962C8B-B14F-4D97-AF65-F5344CB8AC3E}">
        <p14:creationId xmlns:p14="http://schemas.microsoft.com/office/powerpoint/2010/main" val="3247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99464" y="544819"/>
            <a:ext cx="1857208" cy="1748029"/>
            <a:chOff x="678801" y="-2580279"/>
            <a:chExt cx="2061181" cy="1624354"/>
          </a:xfrm>
        </p:grpSpPr>
        <p:sp>
          <p:nvSpPr>
            <p:cNvPr id="18" name="TextBox 43"/>
            <p:cNvSpPr txBox="1"/>
            <p:nvPr/>
          </p:nvSpPr>
          <p:spPr>
            <a:xfrm>
              <a:off x="711383" y="-2580279"/>
              <a:ext cx="946413" cy="230833"/>
            </a:xfrm>
            <a:prstGeom prst="rect">
              <a:avLst/>
            </a:prstGeom>
            <a:noFill/>
          </p:spPr>
          <p:txBody>
            <a:bodyPr wrap="none">
              <a:noAutofit/>
            </a:bodyPr>
            <a:lstStyle/>
            <a:p>
              <a:r>
                <a:rPr lang="zh-CN" altLang="en-US" sz="1600" b="1" dirty="0">
                  <a:solidFill>
                    <a:schemeClr val="accent5"/>
                  </a:solidFill>
                  <a:latin typeface="微软雅黑" panose="020B0503020204020204" pitchFamily="34" charset="-122"/>
                  <a:ea typeface="微软雅黑" panose="020B0503020204020204" pitchFamily="34" charset="-122"/>
                </a:rPr>
                <a:t>学习模式</a:t>
              </a:r>
            </a:p>
          </p:txBody>
        </p:sp>
        <p:sp>
          <p:nvSpPr>
            <p:cNvPr id="20" name="TextBox 46"/>
            <p:cNvSpPr txBox="1"/>
            <p:nvPr/>
          </p:nvSpPr>
          <p:spPr>
            <a:xfrm>
              <a:off x="678801" y="-2271715"/>
              <a:ext cx="2061181" cy="649235"/>
            </a:xfrm>
            <a:prstGeom prst="rect">
              <a:avLst/>
            </a:prstGeom>
            <a:noFill/>
          </p:spPr>
          <p:txBody>
            <a:bodyPr wrap="none">
              <a:noAutofit/>
            </a:bodyPr>
            <a:lstStyle/>
            <a:p>
              <a:r>
                <a:rPr lang="zh-CN" altLang="en-US" sz="1600" b="1" dirty="0">
                  <a:solidFill>
                    <a:schemeClr val="accent4"/>
                  </a:solidFill>
                  <a:latin typeface="微软雅黑" panose="020B0503020204020204" pitchFamily="34" charset="-122"/>
                  <a:ea typeface="微软雅黑" panose="020B0503020204020204" pitchFamily="34" charset="-122"/>
                </a:rPr>
                <a:t>二次问卷匹配</a:t>
              </a:r>
            </a:p>
          </p:txBody>
        </p:sp>
        <p:sp>
          <p:nvSpPr>
            <p:cNvPr id="22" name="TextBox 49"/>
            <p:cNvSpPr txBox="1"/>
            <p:nvPr/>
          </p:nvSpPr>
          <p:spPr>
            <a:xfrm>
              <a:off x="1297527" y="-1186758"/>
              <a:ext cx="946413" cy="230833"/>
            </a:xfrm>
            <a:prstGeom prst="rect">
              <a:avLst/>
            </a:prstGeom>
            <a:noFill/>
          </p:spPr>
          <p:txBody>
            <a:bodyPr wrap="none">
              <a:noAutofit/>
            </a:bodyPr>
            <a:lstStyle/>
            <a:p>
              <a:pPr algn="r"/>
              <a:r>
                <a:rPr lang="zh-CN" altLang="en-US" sz="1600" b="1" dirty="0">
                  <a:solidFill>
                    <a:schemeClr val="accent1"/>
                  </a:solidFill>
                  <a:latin typeface="微软雅黑" panose="020B0503020204020204" pitchFamily="34" charset="-122"/>
                  <a:ea typeface="微软雅黑" panose="020B0503020204020204" pitchFamily="34" charset="-122"/>
                </a:rPr>
                <a:t>技能多项选择</a:t>
              </a:r>
            </a:p>
          </p:txBody>
        </p:sp>
        <p:sp>
          <p:nvSpPr>
            <p:cNvPr id="24" name="TextBox 52"/>
            <p:cNvSpPr txBox="1"/>
            <p:nvPr/>
          </p:nvSpPr>
          <p:spPr>
            <a:xfrm>
              <a:off x="1297526" y="-1558901"/>
              <a:ext cx="946413" cy="230833"/>
            </a:xfrm>
            <a:prstGeom prst="rect">
              <a:avLst/>
            </a:prstGeom>
            <a:noFill/>
          </p:spPr>
          <p:txBody>
            <a:bodyPr wrap="none">
              <a:noAutofit/>
            </a:bodyPr>
            <a:lstStyle/>
            <a:p>
              <a:pPr algn="r"/>
              <a:r>
                <a:rPr lang="zh-CN" altLang="en-US" sz="1600" b="1" dirty="0">
                  <a:solidFill>
                    <a:schemeClr val="accent2"/>
                  </a:solidFill>
                  <a:latin typeface="微软雅黑" panose="020B0503020204020204" pitchFamily="34" charset="-122"/>
                  <a:ea typeface="微软雅黑" panose="020B0503020204020204" pitchFamily="34" charset="-122"/>
                </a:rPr>
                <a:t>选大类后细分</a:t>
              </a:r>
            </a:p>
          </p:txBody>
        </p:sp>
        <p:sp>
          <p:nvSpPr>
            <p:cNvPr id="26" name="TextBox 55"/>
            <p:cNvSpPr txBox="1"/>
            <p:nvPr/>
          </p:nvSpPr>
          <p:spPr>
            <a:xfrm>
              <a:off x="1001668" y="-1916894"/>
              <a:ext cx="946413" cy="230833"/>
            </a:xfrm>
            <a:prstGeom prst="rect">
              <a:avLst/>
            </a:prstGeom>
            <a:noFill/>
          </p:spPr>
          <p:txBody>
            <a:bodyPr wrap="none">
              <a:noAutofit/>
            </a:bodyPr>
            <a:lstStyle/>
            <a:p>
              <a:pPr algn="ctr"/>
              <a:r>
                <a:rPr lang="zh-CN" altLang="en-US" sz="1600" b="1" dirty="0">
                  <a:solidFill>
                    <a:schemeClr val="accent3"/>
                  </a:solidFill>
                  <a:latin typeface="微软雅黑" panose="020B0503020204020204" pitchFamily="34" charset="-122"/>
                  <a:ea typeface="微软雅黑" panose="020B0503020204020204" pitchFamily="34" charset="-122"/>
                </a:rPr>
                <a:t>多项志愿设置</a:t>
              </a:r>
            </a:p>
          </p:txBody>
        </p:sp>
      </p:grpSp>
      <p:sp>
        <p:nvSpPr>
          <p:cNvPr id="68" name="文本框 67">
            <a:extLst>
              <a:ext uri="{FF2B5EF4-FFF2-40B4-BE49-F238E27FC236}">
                <a16:creationId xmlns:a16="http://schemas.microsoft.com/office/drawing/2014/main" id="{FD6A1059-23DC-4223-BBAB-58FCD4733216}"/>
              </a:ext>
            </a:extLst>
          </p:cNvPr>
          <p:cNvSpPr txBox="1"/>
          <p:nvPr/>
        </p:nvSpPr>
        <p:spPr>
          <a:xfrm>
            <a:off x="608459" y="935671"/>
            <a:ext cx="6123781"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匹配问卷</a:t>
            </a:r>
          </a:p>
        </p:txBody>
      </p:sp>
      <p:sp>
        <p:nvSpPr>
          <p:cNvPr id="3" name="文本框 2">
            <a:extLst>
              <a:ext uri="{FF2B5EF4-FFF2-40B4-BE49-F238E27FC236}">
                <a16:creationId xmlns:a16="http://schemas.microsoft.com/office/drawing/2014/main" id="{ADEC027E-0206-40CC-8D9B-6EC22DFD3595}"/>
              </a:ext>
            </a:extLst>
          </p:cNvPr>
          <p:cNvSpPr txBox="1"/>
          <p:nvPr/>
        </p:nvSpPr>
        <p:spPr>
          <a:xfrm>
            <a:off x="608459" y="1418834"/>
            <a:ext cx="2775987"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我们兼顾</a:t>
            </a:r>
            <a:r>
              <a:rPr lang="zh-CN" altLang="en-US" dirty="0">
                <a:latin typeface="微软雅黑" panose="020B0503020204020204" pitchFamily="34" charset="-122"/>
                <a:ea typeface="微软雅黑" panose="020B0503020204020204" pitchFamily="34" charset="-122"/>
              </a:rPr>
              <a:t>了</a:t>
            </a:r>
            <a:r>
              <a:rPr lang="zh-CN" altLang="en-US" b="1" dirty="0">
                <a:solidFill>
                  <a:srgbClr val="0F3387"/>
                </a:solidFill>
                <a:latin typeface="微软雅黑" panose="020B0503020204020204" pitchFamily="34" charset="-122"/>
                <a:ea typeface="微软雅黑" panose="020B0503020204020204" pitchFamily="34" charset="-122"/>
              </a:rPr>
              <a:t>擅长</a:t>
            </a:r>
            <a:r>
              <a:rPr lang="zh-CN" altLang="zh-CN" b="1" dirty="0">
                <a:solidFill>
                  <a:srgbClr val="0F3387"/>
                </a:solidFill>
                <a:latin typeface="微软雅黑" panose="020B0503020204020204" pitchFamily="34" charset="-122"/>
                <a:ea typeface="微软雅黑" panose="020B0503020204020204" pitchFamily="34" charset="-122"/>
              </a:rPr>
              <a:t>的技能</a:t>
            </a:r>
            <a:r>
              <a:rPr lang="zh-CN" altLang="en-US" b="1" dirty="0">
                <a:solidFill>
                  <a:srgbClr val="0F3387"/>
                </a:solidFill>
                <a:latin typeface="微软雅黑" panose="020B0503020204020204" pitchFamily="34" charset="-122"/>
                <a:ea typeface="微软雅黑" panose="020B0503020204020204" pitchFamily="34" charset="-122"/>
              </a:rPr>
              <a:t>和想</a:t>
            </a:r>
            <a:r>
              <a:rPr lang="zh-CN" altLang="zh-CN" b="1" dirty="0">
                <a:solidFill>
                  <a:srgbClr val="0F3387"/>
                </a:solidFill>
                <a:latin typeface="微软雅黑" panose="020B0503020204020204" pitchFamily="34" charset="-122"/>
                <a:ea typeface="微软雅黑" panose="020B0503020204020204" pitchFamily="34" charset="-122"/>
              </a:rPr>
              <a:t>学</a:t>
            </a:r>
            <a:r>
              <a:rPr lang="zh-CN" altLang="en-US" b="1" dirty="0">
                <a:solidFill>
                  <a:srgbClr val="0F3387"/>
                </a:solidFill>
                <a:latin typeface="微软雅黑" panose="020B0503020204020204" pitchFamily="34" charset="-122"/>
                <a:ea typeface="微软雅黑" panose="020B0503020204020204" pitchFamily="34" charset="-122"/>
              </a:rPr>
              <a:t>的</a:t>
            </a:r>
            <a:r>
              <a:rPr lang="zh-CN" altLang="zh-CN" b="1" dirty="0">
                <a:solidFill>
                  <a:srgbClr val="0F3387"/>
                </a:solidFill>
                <a:latin typeface="微软雅黑" panose="020B0503020204020204" pitchFamily="34" charset="-122"/>
                <a:ea typeface="微软雅黑" panose="020B0503020204020204" pitchFamily="34" charset="-122"/>
              </a:rPr>
              <a:t>技能</a:t>
            </a:r>
            <a:r>
              <a:rPr lang="zh-CN" altLang="zh-CN" dirty="0">
                <a:latin typeface="微软雅黑" panose="020B0503020204020204" pitchFamily="34" charset="-122"/>
                <a:ea typeface="微软雅黑" panose="020B0503020204020204" pitchFamily="34" charset="-122"/>
              </a:rPr>
              <a:t>两个方面。</a:t>
            </a:r>
            <a:r>
              <a:rPr lang="zh-CN" altLang="en-US" dirty="0">
                <a:latin typeface="微软雅黑" panose="020B0503020204020204" pitchFamily="34" charset="-122"/>
                <a:ea typeface="微软雅黑" panose="020B0503020204020204" pitchFamily="34" charset="-122"/>
              </a:rPr>
              <a:t>先选择大类，再在大类中选择想学的</a:t>
            </a:r>
            <a:r>
              <a:rPr lang="zh-CN" altLang="en-US" b="1" dirty="0">
                <a:solidFill>
                  <a:srgbClr val="0F3387"/>
                </a:solidFill>
                <a:latin typeface="微软雅黑" panose="020B0503020204020204" pitchFamily="34" charset="-122"/>
                <a:ea typeface="微软雅黑" panose="020B0503020204020204" pitchFamily="34" charset="-122"/>
              </a:rPr>
              <a:t>具体技能</a:t>
            </a:r>
            <a:r>
              <a:rPr lang="zh-CN"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C8688665-8F7E-4042-844D-5D3D97AE5498}"/>
              </a:ext>
            </a:extLst>
          </p:cNvPr>
          <p:cNvSpPr txBox="1"/>
          <p:nvPr/>
        </p:nvSpPr>
        <p:spPr>
          <a:xfrm>
            <a:off x="608459" y="2670852"/>
            <a:ext cx="6546276" cy="2181751"/>
          </a:xfrm>
          <a:prstGeom prst="rect">
            <a:avLst/>
          </a:prstGeom>
          <a:noFill/>
        </p:spPr>
        <p:txBody>
          <a:bodyPr wrap="square" rtlCol="0">
            <a:spAutoFit/>
          </a:bodyPr>
          <a:lstStyle/>
          <a:p>
            <a:pPr>
              <a:lnSpc>
                <a:spcPct val="200000"/>
              </a:lnSpc>
            </a:pPr>
            <a:r>
              <a:rPr lang="en-US" altLang="zh-CN" sz="1400" dirty="0">
                <a:latin typeface="微软雅黑" panose="020B0503020204020204" pitchFamily="34" charset="-122"/>
                <a:ea typeface="微软雅黑" panose="020B0503020204020204" pitchFamily="34" charset="-122"/>
              </a:rPr>
              <a:t>A</a:t>
            </a:r>
            <a:r>
              <a:rPr lang="zh-CN" altLang="zh-CN" sz="1400" dirty="0">
                <a:latin typeface="微软雅黑" panose="020B0503020204020204" pitchFamily="34" charset="-122"/>
                <a:ea typeface="微软雅黑" panose="020B0503020204020204" pitchFamily="34" charset="-122"/>
              </a:rPr>
              <a:t>）计算机类：</a:t>
            </a:r>
            <a:r>
              <a:rPr lang="en-US" altLang="zh-CN" sz="1400" dirty="0">
                <a:latin typeface="微软雅黑" panose="020B0503020204020204" pitchFamily="34" charset="-122"/>
                <a:ea typeface="微软雅黑" panose="020B0503020204020204" pitchFamily="34" charset="-122"/>
              </a:rPr>
              <a:t>1.ps/2.</a:t>
            </a:r>
            <a:r>
              <a:rPr lang="zh-CN" altLang="zh-CN" sz="1400" dirty="0">
                <a:latin typeface="微软雅黑" panose="020B0503020204020204" pitchFamily="34" charset="-122"/>
                <a:ea typeface="微软雅黑" panose="020B0503020204020204" pitchFamily="34" charset="-122"/>
              </a:rPr>
              <a:t>视频剪辑</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编程软件</a:t>
            </a:r>
            <a:r>
              <a:rPr lang="en-US" altLang="zh-CN" sz="1400" dirty="0">
                <a:latin typeface="微软雅黑" panose="020B0503020204020204" pitchFamily="34" charset="-122"/>
                <a:ea typeface="微软雅黑" panose="020B0503020204020204" pitchFamily="34" charset="-122"/>
              </a:rPr>
              <a:t>/4.</a:t>
            </a:r>
            <a:r>
              <a:rPr lang="zh-CN" altLang="zh-CN" sz="1400" dirty="0">
                <a:latin typeface="微软雅黑" panose="020B0503020204020204" pitchFamily="34" charset="-122"/>
                <a:ea typeface="微软雅黑" panose="020B0503020204020204" pitchFamily="34" charset="-122"/>
              </a:rPr>
              <a:t>公众号排版</a:t>
            </a:r>
            <a:r>
              <a:rPr lang="en-US" altLang="zh-CN" sz="1400" dirty="0">
                <a:latin typeface="微软雅黑" panose="020B0503020204020204" pitchFamily="34" charset="-122"/>
                <a:ea typeface="微软雅黑" panose="020B0503020204020204" pitchFamily="34" charset="-122"/>
              </a:rPr>
              <a:t>/5.Excel</a:t>
            </a:r>
            <a:endParaRPr lang="zh-CN" altLang="zh-CN" sz="1400" dirty="0">
              <a:latin typeface="微软雅黑" panose="020B0503020204020204" pitchFamily="34" charset="-122"/>
              <a:ea typeface="微软雅黑" panose="020B0503020204020204" pitchFamily="34" charset="-122"/>
            </a:endParaRPr>
          </a:p>
          <a:p>
            <a:pPr>
              <a:lnSpc>
                <a:spcPct val="200000"/>
              </a:lnSpc>
            </a:pPr>
            <a:r>
              <a:rPr lang="en-US" altLang="zh-CN" sz="1400" dirty="0">
                <a:latin typeface="微软雅黑" panose="020B0503020204020204" pitchFamily="34" charset="-122"/>
                <a:ea typeface="微软雅黑" panose="020B0503020204020204" pitchFamily="34" charset="-122"/>
              </a:rPr>
              <a:t>B</a:t>
            </a:r>
            <a:r>
              <a:rPr lang="zh-CN" altLang="zh-CN" sz="1400" dirty="0">
                <a:latin typeface="微软雅黑" panose="020B0503020204020204" pitchFamily="34" charset="-122"/>
                <a:ea typeface="微软雅黑" panose="020B0503020204020204" pitchFamily="34" charset="-122"/>
              </a:rPr>
              <a:t>）外语类：</a:t>
            </a:r>
            <a:r>
              <a:rPr lang="en-US" altLang="zh-CN" sz="1400" dirty="0">
                <a:latin typeface="微软雅黑" panose="020B0503020204020204" pitchFamily="34" charset="-122"/>
                <a:ea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rPr>
              <a:t>日语</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韩语</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英语</a:t>
            </a:r>
            <a:r>
              <a:rPr lang="en-US" altLang="zh-CN" sz="1400" dirty="0">
                <a:latin typeface="微软雅黑" panose="020B0503020204020204" pitchFamily="34" charset="-122"/>
                <a:ea typeface="微软雅黑" panose="020B0503020204020204" pitchFamily="34" charset="-122"/>
              </a:rPr>
              <a:t>/4.</a:t>
            </a:r>
            <a:r>
              <a:rPr lang="zh-CN" altLang="zh-CN" sz="1400" dirty="0">
                <a:latin typeface="微软雅黑" panose="020B0503020204020204" pitchFamily="34" charset="-122"/>
                <a:ea typeface="微软雅黑" panose="020B0503020204020204" pitchFamily="34" charset="-122"/>
              </a:rPr>
              <a:t>俄语</a:t>
            </a:r>
            <a:r>
              <a:rPr lang="en-US" altLang="zh-CN" sz="1400" dirty="0">
                <a:latin typeface="微软雅黑" panose="020B0503020204020204" pitchFamily="34" charset="-122"/>
                <a:ea typeface="微软雅黑" panose="020B0503020204020204" pitchFamily="34" charset="-122"/>
              </a:rPr>
              <a:t>/5.</a:t>
            </a:r>
            <a:r>
              <a:rPr lang="zh-CN" altLang="zh-CN" sz="1400" dirty="0">
                <a:latin typeface="微软雅黑" panose="020B0503020204020204" pitchFamily="34" charset="-122"/>
                <a:ea typeface="微软雅黑" panose="020B0503020204020204" pitchFamily="34" charset="-122"/>
              </a:rPr>
              <a:t>法语</a:t>
            </a:r>
            <a:r>
              <a:rPr lang="en-US" altLang="zh-CN" sz="1400" dirty="0">
                <a:latin typeface="微软雅黑" panose="020B0503020204020204" pitchFamily="34" charset="-122"/>
                <a:ea typeface="微软雅黑" panose="020B0503020204020204" pitchFamily="34" charset="-122"/>
              </a:rPr>
              <a:t>/6.</a:t>
            </a:r>
            <a:r>
              <a:rPr lang="zh-CN" altLang="zh-CN" sz="1400" dirty="0">
                <a:latin typeface="微软雅黑" panose="020B0503020204020204" pitchFamily="34" charset="-122"/>
                <a:ea typeface="微软雅黑" panose="020B0503020204020204" pitchFamily="34" charset="-122"/>
              </a:rPr>
              <a:t>德语</a:t>
            </a:r>
            <a:r>
              <a:rPr lang="en-US" altLang="zh-CN" sz="1400" dirty="0">
                <a:latin typeface="微软雅黑" panose="020B0503020204020204" pitchFamily="34" charset="-122"/>
                <a:ea typeface="微软雅黑" panose="020B0503020204020204" pitchFamily="34" charset="-122"/>
              </a:rPr>
              <a:t>/7.</a:t>
            </a:r>
            <a:r>
              <a:rPr lang="zh-CN" altLang="zh-CN" sz="1400" dirty="0">
                <a:latin typeface="微软雅黑" panose="020B0503020204020204" pitchFamily="34" charset="-122"/>
                <a:ea typeface="微软雅黑" panose="020B0503020204020204" pitchFamily="34" charset="-122"/>
              </a:rPr>
              <a:t>西班牙语</a:t>
            </a:r>
            <a:r>
              <a:rPr lang="en-US" altLang="zh-CN" sz="1400" dirty="0">
                <a:latin typeface="微软雅黑" panose="020B0503020204020204" pitchFamily="34" charset="-122"/>
                <a:ea typeface="微软雅黑" panose="020B0503020204020204" pitchFamily="34" charset="-122"/>
              </a:rPr>
              <a:t>/8.</a:t>
            </a:r>
            <a:r>
              <a:rPr lang="zh-CN" altLang="zh-CN" sz="1400" dirty="0">
                <a:latin typeface="微软雅黑" panose="020B0503020204020204" pitchFamily="34" charset="-122"/>
                <a:ea typeface="微软雅黑" panose="020B0503020204020204" pitchFamily="34" charset="-122"/>
              </a:rPr>
              <a:t>方言</a:t>
            </a:r>
          </a:p>
          <a:p>
            <a:pPr>
              <a:lnSpc>
                <a:spcPct val="200000"/>
              </a:lnSpc>
            </a:pPr>
            <a:r>
              <a:rPr lang="en-US" altLang="zh-CN" sz="1400" dirty="0">
                <a:latin typeface="微软雅黑" panose="020B0503020204020204" pitchFamily="34" charset="-122"/>
                <a:ea typeface="微软雅黑" panose="020B0503020204020204" pitchFamily="34" charset="-122"/>
              </a:rPr>
              <a:t>C</a:t>
            </a:r>
            <a:r>
              <a:rPr lang="zh-CN" altLang="zh-CN" sz="1400" dirty="0">
                <a:latin typeface="微软雅黑" panose="020B0503020204020204" pitchFamily="34" charset="-122"/>
                <a:ea typeface="微软雅黑" panose="020B0503020204020204" pitchFamily="34" charset="-122"/>
              </a:rPr>
              <a:t>）运动类：</a:t>
            </a:r>
            <a:r>
              <a:rPr lang="en-US" altLang="zh-CN" sz="1400" dirty="0">
                <a:latin typeface="微软雅黑" panose="020B0503020204020204" pitchFamily="34" charset="-122"/>
                <a:ea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rPr>
              <a:t>足球</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篮球</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乒乓球</a:t>
            </a:r>
            <a:r>
              <a:rPr lang="en-US" altLang="zh-CN" sz="1400" dirty="0">
                <a:latin typeface="微软雅黑" panose="020B0503020204020204" pitchFamily="34" charset="-122"/>
                <a:ea typeface="微软雅黑" panose="020B0503020204020204" pitchFamily="34" charset="-122"/>
              </a:rPr>
              <a:t>/4.</a:t>
            </a:r>
            <a:r>
              <a:rPr lang="zh-CN" altLang="zh-CN" sz="1400" dirty="0">
                <a:latin typeface="微软雅黑" panose="020B0503020204020204" pitchFamily="34" charset="-122"/>
                <a:ea typeface="微软雅黑" panose="020B0503020204020204" pitchFamily="34" charset="-122"/>
              </a:rPr>
              <a:t>排球</a:t>
            </a:r>
            <a:r>
              <a:rPr lang="en-US" altLang="zh-CN" sz="1400" dirty="0">
                <a:latin typeface="微软雅黑" panose="020B0503020204020204" pitchFamily="34" charset="-122"/>
                <a:ea typeface="微软雅黑" panose="020B0503020204020204" pitchFamily="34" charset="-122"/>
              </a:rPr>
              <a:t>/5.</a:t>
            </a:r>
            <a:r>
              <a:rPr lang="zh-CN" altLang="zh-CN" sz="1400" dirty="0">
                <a:latin typeface="微软雅黑" panose="020B0503020204020204" pitchFamily="34" charset="-122"/>
                <a:ea typeface="微软雅黑" panose="020B0503020204020204" pitchFamily="34" charset="-122"/>
              </a:rPr>
              <a:t>网球</a:t>
            </a:r>
            <a:r>
              <a:rPr lang="en-US" altLang="zh-CN" sz="1400" dirty="0">
                <a:latin typeface="微软雅黑" panose="020B0503020204020204" pitchFamily="34" charset="-122"/>
                <a:ea typeface="微软雅黑" panose="020B0503020204020204" pitchFamily="34" charset="-122"/>
              </a:rPr>
              <a:t>/6.</a:t>
            </a:r>
            <a:r>
              <a:rPr lang="zh-CN" altLang="zh-CN" sz="1400" dirty="0">
                <a:latin typeface="微软雅黑" panose="020B0503020204020204" pitchFamily="34" charset="-122"/>
                <a:ea typeface="微软雅黑" panose="020B0503020204020204" pitchFamily="34" charset="-122"/>
              </a:rPr>
              <a:t>瑜伽</a:t>
            </a:r>
            <a:r>
              <a:rPr lang="en-US" altLang="zh-CN" sz="1400" dirty="0">
                <a:latin typeface="微软雅黑" panose="020B0503020204020204" pitchFamily="34" charset="-122"/>
                <a:ea typeface="微软雅黑" panose="020B0503020204020204" pitchFamily="34" charset="-122"/>
              </a:rPr>
              <a:t>/7.</a:t>
            </a:r>
            <a:r>
              <a:rPr lang="zh-CN" altLang="zh-CN" sz="1400" dirty="0">
                <a:latin typeface="微软雅黑" panose="020B0503020204020204" pitchFamily="34" charset="-122"/>
                <a:ea typeface="微软雅黑" panose="020B0503020204020204" pitchFamily="34" charset="-122"/>
              </a:rPr>
              <a:t>健身</a:t>
            </a:r>
            <a:r>
              <a:rPr lang="en-US" altLang="zh-CN" sz="1400" dirty="0">
                <a:latin typeface="微软雅黑" panose="020B0503020204020204" pitchFamily="34" charset="-122"/>
                <a:ea typeface="微软雅黑" panose="020B0503020204020204" pitchFamily="34" charset="-122"/>
              </a:rPr>
              <a:t>/8.</a:t>
            </a:r>
            <a:r>
              <a:rPr lang="zh-CN" altLang="zh-CN" sz="1400" dirty="0">
                <a:latin typeface="微软雅黑" panose="020B0503020204020204" pitchFamily="34" charset="-122"/>
                <a:ea typeface="微软雅黑" panose="020B0503020204020204" pitchFamily="34" charset="-122"/>
              </a:rPr>
              <a:t>滑板</a:t>
            </a:r>
          </a:p>
          <a:p>
            <a:pPr>
              <a:lnSpc>
                <a:spcPct val="200000"/>
              </a:lnSpc>
            </a:pPr>
            <a:r>
              <a:rPr lang="en-US" altLang="zh-CN" sz="1400" dirty="0">
                <a:latin typeface="微软雅黑" panose="020B0503020204020204" pitchFamily="34" charset="-122"/>
                <a:ea typeface="微软雅黑" panose="020B0503020204020204" pitchFamily="34" charset="-122"/>
              </a:rPr>
              <a:t>D</a:t>
            </a:r>
            <a:r>
              <a:rPr lang="zh-CN" altLang="zh-CN" sz="1400" dirty="0">
                <a:latin typeface="微软雅黑" panose="020B0503020204020204" pitchFamily="34" charset="-122"/>
                <a:ea typeface="微软雅黑" panose="020B0503020204020204" pitchFamily="34" charset="-122"/>
              </a:rPr>
              <a:t>）生活技能类：</a:t>
            </a:r>
            <a:r>
              <a:rPr lang="en-US" altLang="zh-CN" sz="1400" dirty="0">
                <a:latin typeface="微软雅黑" panose="020B0503020204020204" pitchFamily="34" charset="-122"/>
                <a:ea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rPr>
              <a:t>乐器</a:t>
            </a:r>
            <a:r>
              <a:rPr lang="en-US" altLang="zh-CN" sz="1400" dirty="0">
                <a:latin typeface="微软雅黑" panose="020B0503020204020204" pitchFamily="34" charset="-122"/>
                <a:ea typeface="微软雅黑" panose="020B0503020204020204" pitchFamily="34" charset="-122"/>
              </a:rPr>
              <a:t>/2.</a:t>
            </a:r>
            <a:r>
              <a:rPr lang="zh-CN" altLang="zh-CN" sz="1400" dirty="0">
                <a:latin typeface="微软雅黑" panose="020B0503020204020204" pitchFamily="34" charset="-122"/>
                <a:ea typeface="微软雅黑" panose="020B0503020204020204" pitchFamily="34" charset="-122"/>
              </a:rPr>
              <a:t>绘画</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烘焙</a:t>
            </a:r>
            <a:r>
              <a:rPr lang="en-US" altLang="zh-CN" sz="1400" dirty="0">
                <a:latin typeface="微软雅黑" panose="020B0503020204020204" pitchFamily="34" charset="-122"/>
                <a:ea typeface="微软雅黑" panose="020B0503020204020204" pitchFamily="34" charset="-122"/>
              </a:rPr>
              <a:t>/4.</a:t>
            </a:r>
            <a:r>
              <a:rPr lang="zh-CN" altLang="zh-CN" sz="1400" dirty="0">
                <a:latin typeface="微软雅黑" panose="020B0503020204020204" pitchFamily="34" charset="-122"/>
                <a:ea typeface="微软雅黑" panose="020B0503020204020204" pitchFamily="34" charset="-122"/>
              </a:rPr>
              <a:t>美妆</a:t>
            </a:r>
            <a:r>
              <a:rPr lang="en-US" altLang="zh-CN" sz="1400" dirty="0">
                <a:latin typeface="微软雅黑" panose="020B0503020204020204" pitchFamily="34" charset="-122"/>
                <a:ea typeface="微软雅黑" panose="020B0503020204020204" pitchFamily="34" charset="-122"/>
              </a:rPr>
              <a:t>/5.</a:t>
            </a:r>
            <a:r>
              <a:rPr lang="zh-CN" altLang="zh-CN" sz="1400" dirty="0">
                <a:latin typeface="微软雅黑" panose="020B0503020204020204" pitchFamily="34" charset="-122"/>
                <a:ea typeface="微软雅黑" panose="020B0503020204020204" pitchFamily="34" charset="-122"/>
              </a:rPr>
              <a:t>穿搭</a:t>
            </a:r>
          </a:p>
          <a:p>
            <a:pPr>
              <a:lnSpc>
                <a:spcPct val="200000"/>
              </a:lnSpc>
            </a:pPr>
            <a:r>
              <a:rPr lang="en-US" altLang="zh-CN" sz="1400" dirty="0">
                <a:latin typeface="微软雅黑" panose="020B0503020204020204" pitchFamily="34" charset="-122"/>
                <a:ea typeface="微软雅黑" panose="020B0503020204020204" pitchFamily="34" charset="-122"/>
              </a:rPr>
              <a:t>E</a:t>
            </a:r>
            <a:r>
              <a:rPr lang="zh-CN" altLang="zh-CN" sz="1400" dirty="0">
                <a:latin typeface="微软雅黑" panose="020B0503020204020204" pitchFamily="34" charset="-122"/>
                <a:ea typeface="微软雅黑" panose="020B0503020204020204" pitchFamily="34" charset="-122"/>
              </a:rPr>
              <a:t>）其他技能及备注</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24BFA9BC-ECCB-4088-9375-6D234B54A55C}"/>
              </a:ext>
            </a:extLst>
          </p:cNvPr>
          <p:cNvSpPr txBox="1"/>
          <p:nvPr/>
        </p:nvSpPr>
        <p:spPr>
          <a:xfrm>
            <a:off x="3707904" y="1440105"/>
            <a:ext cx="2592287"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每个参与者可以选择两个大类，每个大类下可以选择两个有优先级的志愿。</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1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 grpId="0"/>
      <p:bldP spid="19"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827584" y="987574"/>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人工匹配</a:t>
            </a:r>
          </a:p>
        </p:txBody>
      </p:sp>
      <p:pic>
        <p:nvPicPr>
          <p:cNvPr id="3" name="图片 2">
            <a:extLst>
              <a:ext uri="{FF2B5EF4-FFF2-40B4-BE49-F238E27FC236}">
                <a16:creationId xmlns:a16="http://schemas.microsoft.com/office/drawing/2014/main" id="{8552241F-E9D3-4126-8BA6-C5CB54F9D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73" y="1779662"/>
            <a:ext cx="3717032" cy="2787774"/>
          </a:xfrm>
          <a:prstGeom prst="rect">
            <a:avLst/>
          </a:prstGeom>
        </p:spPr>
      </p:pic>
      <p:pic>
        <p:nvPicPr>
          <p:cNvPr id="5" name="图片 4">
            <a:extLst>
              <a:ext uri="{FF2B5EF4-FFF2-40B4-BE49-F238E27FC236}">
                <a16:creationId xmlns:a16="http://schemas.microsoft.com/office/drawing/2014/main" id="{82E8F115-307B-4BD8-812F-873FADD4A6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483518"/>
            <a:ext cx="3816424" cy="2862318"/>
          </a:xfrm>
          <a:prstGeom prst="rect">
            <a:avLst/>
          </a:prstGeom>
        </p:spPr>
      </p:pic>
      <p:sp>
        <p:nvSpPr>
          <p:cNvPr id="2" name="文本框 1">
            <a:extLst>
              <a:ext uri="{FF2B5EF4-FFF2-40B4-BE49-F238E27FC236}">
                <a16:creationId xmlns:a16="http://schemas.microsoft.com/office/drawing/2014/main" id="{7000A6EC-B1E7-42B1-9ACC-C7CD3083F456}"/>
              </a:ext>
            </a:extLst>
          </p:cNvPr>
          <p:cNvSpPr txBox="1"/>
          <p:nvPr/>
        </p:nvSpPr>
        <p:spPr>
          <a:xfrm>
            <a:off x="4775848" y="3507854"/>
            <a:ext cx="2820487" cy="1077218"/>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采取纯人工匹配、匹配结果进行三次审核，虽然</a:t>
            </a:r>
            <a:r>
              <a:rPr lang="zh-CN" altLang="en-US" sz="1600" b="1" dirty="0">
                <a:solidFill>
                  <a:srgbClr val="0F3387"/>
                </a:solidFill>
                <a:latin typeface="微软雅黑" panose="020B0503020204020204" pitchFamily="34" charset="-122"/>
                <a:ea typeface="微软雅黑" panose="020B0503020204020204" pitchFamily="34" charset="-122"/>
              </a:rPr>
              <a:t>工作量巨大</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，但是能保证精准度，参与者匹配</a:t>
            </a:r>
            <a:r>
              <a:rPr lang="zh-CN" altLang="en-US" sz="1600" b="1" dirty="0">
                <a:solidFill>
                  <a:srgbClr val="0F3387"/>
                </a:solidFill>
                <a:latin typeface="微软雅黑" panose="020B0503020204020204" pitchFamily="34" charset="-122"/>
                <a:ea typeface="微软雅黑" panose="020B0503020204020204" pitchFamily="34" charset="-122"/>
              </a:rPr>
              <a:t>满意度更高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9407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209694-8D9B-403D-9C1F-F5B59F25FA1E}"/>
              </a:ext>
            </a:extLst>
          </p:cNvPr>
          <p:cNvPicPr>
            <a:picLocks noChangeAspect="1"/>
          </p:cNvPicPr>
          <p:nvPr/>
        </p:nvPicPr>
        <p:blipFill>
          <a:blip r:embed="rId2"/>
          <a:stretch>
            <a:fillRect/>
          </a:stretch>
        </p:blipFill>
        <p:spPr>
          <a:xfrm>
            <a:off x="356447" y="0"/>
            <a:ext cx="8431105" cy="5144012"/>
          </a:xfrm>
          <a:prstGeom prst="rect">
            <a:avLst/>
          </a:prstGeom>
        </p:spPr>
      </p:pic>
      <p:pic>
        <p:nvPicPr>
          <p:cNvPr id="2" name="图片 1">
            <a:extLst>
              <a:ext uri="{FF2B5EF4-FFF2-40B4-BE49-F238E27FC236}">
                <a16:creationId xmlns:a16="http://schemas.microsoft.com/office/drawing/2014/main" id="{5575F626-3634-423C-9472-F7522151477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ln>
            <a:noFill/>
          </a:ln>
        </p:spPr>
      </p:pic>
    </p:spTree>
    <p:extLst>
      <p:ext uri="{BB962C8B-B14F-4D97-AF65-F5344CB8AC3E}">
        <p14:creationId xmlns:p14="http://schemas.microsoft.com/office/powerpoint/2010/main" val="17473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95936" y="2073659"/>
            <a:ext cx="2633903" cy="2209051"/>
            <a:chOff x="3685272" y="1470850"/>
            <a:chExt cx="2633903" cy="2209051"/>
          </a:xfrm>
        </p:grpSpPr>
        <p:sp>
          <p:nvSpPr>
            <p:cNvPr id="12" name="Arrow: Chevron 63"/>
            <p:cNvSpPr/>
            <p:nvPr/>
          </p:nvSpPr>
          <p:spPr>
            <a:xfrm>
              <a:off x="3685272" y="1470850"/>
              <a:ext cx="289435" cy="289434"/>
            </a:xfrm>
            <a:prstGeom prst="chevron">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Arrow: Chevron 64"/>
            <p:cNvSpPr/>
            <p:nvPr/>
          </p:nvSpPr>
          <p:spPr>
            <a:xfrm flipH="1">
              <a:off x="3685272" y="3390467"/>
              <a:ext cx="289435" cy="289434"/>
            </a:xfrm>
            <a:prstGeom prst="chevron">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Arrow: Chevron 65"/>
            <p:cNvSpPr/>
            <p:nvPr/>
          </p:nvSpPr>
          <p:spPr>
            <a:xfrm rot="16200000" flipH="1" flipV="1">
              <a:off x="6029740" y="2439639"/>
              <a:ext cx="289435" cy="289434"/>
            </a:xfrm>
            <a:prstGeom prst="chevron">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Arrow: Chevron 66"/>
            <p:cNvSpPr/>
            <p:nvPr/>
          </p:nvSpPr>
          <p:spPr>
            <a:xfrm rot="5400000" flipH="1">
              <a:off x="4989900" y="2439638"/>
              <a:ext cx="289435" cy="289434"/>
            </a:xfrm>
            <a:prstGeom prst="chevron">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38" name="组合 37"/>
          <p:cNvGrpSpPr/>
          <p:nvPr/>
        </p:nvGrpSpPr>
        <p:grpSpPr>
          <a:xfrm>
            <a:off x="1110601" y="3426520"/>
            <a:ext cx="1949231" cy="1362482"/>
            <a:chOff x="1574667" y="2853943"/>
            <a:chExt cx="1949231" cy="1362482"/>
          </a:xfrm>
        </p:grpSpPr>
        <p:sp>
          <p:nvSpPr>
            <p:cNvPr id="8" name="Freeform: Shape 59"/>
            <p:cNvSpPr/>
            <p:nvPr/>
          </p:nvSpPr>
          <p:spPr>
            <a:xfrm>
              <a:off x="1574667" y="285394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44000" tIns="144000" anchor="t" anchorCtr="0">
              <a:normAutofit/>
            </a:bodyPr>
            <a:lstStyle/>
            <a:p>
              <a:r>
                <a:rPr lang="en-US" altLang="zh-CN" b="1">
                  <a:solidFill>
                    <a:schemeClr val="accent6"/>
                  </a:solidFill>
                  <a:latin typeface="微软雅黑" panose="020B0503020204020204" pitchFamily="34" charset="-122"/>
                  <a:ea typeface="微软雅黑" panose="020B0503020204020204" pitchFamily="34" charset="-122"/>
                </a:rPr>
                <a:t>04</a:t>
              </a:r>
            </a:p>
          </p:txBody>
        </p:sp>
        <p:grpSp>
          <p:nvGrpSpPr>
            <p:cNvPr id="9" name="Group 60"/>
            <p:cNvGrpSpPr/>
            <p:nvPr/>
          </p:nvGrpSpPr>
          <p:grpSpPr>
            <a:xfrm>
              <a:off x="1574667" y="3019743"/>
              <a:ext cx="1949231" cy="1196682"/>
              <a:chOff x="4131798" y="2120910"/>
              <a:chExt cx="5867141" cy="4109008"/>
            </a:xfrm>
            <a:solidFill>
              <a:schemeClr val="accent6"/>
            </a:solidFill>
          </p:grpSpPr>
          <p:sp>
            <p:nvSpPr>
              <p:cNvPr id="30" name="Freeform: Shape 81"/>
              <p:cNvSpPr/>
              <p:nvPr/>
            </p:nvSpPr>
            <p:spPr>
              <a:xfrm>
                <a:off x="4131798" y="2120910"/>
                <a:ext cx="5867141" cy="4109008"/>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1" name="Freeform: Shape 82"/>
              <p:cNvSpPr/>
              <p:nvPr/>
            </p:nvSpPr>
            <p:spPr>
              <a:xfrm>
                <a:off x="5864817" y="2390775"/>
                <a:ext cx="666158" cy="625475"/>
              </a:xfrm>
              <a:custGeom>
                <a:avLst/>
                <a:gdLst>
                  <a:gd name="connsiteX0" fmla="*/ 318728 w 666158"/>
                  <a:gd name="connsiteY0" fmla="*/ 0 h 625475"/>
                  <a:gd name="connsiteX1" fmla="*/ 666158 w 666158"/>
                  <a:gd name="connsiteY1" fmla="*/ 0 h 625475"/>
                  <a:gd name="connsiteX2" fmla="*/ 666158 w 666158"/>
                  <a:gd name="connsiteY2" fmla="*/ 625475 h 625475"/>
                  <a:gd name="connsiteX3" fmla="*/ 0 w 666158"/>
                  <a:gd name="connsiteY3" fmla="*/ 625475 h 625475"/>
                  <a:gd name="connsiteX4" fmla="*/ 0 w 666158"/>
                  <a:gd name="connsiteY4" fmla="*/ 202325 h 625475"/>
                  <a:gd name="connsiteX5" fmla="*/ 293658 w 666158"/>
                  <a:gd name="connsiteY5" fmla="*/ 46189 h 625475"/>
                  <a:gd name="connsiteX6" fmla="*/ 318728 w 666158"/>
                  <a:gd name="connsiteY6" fmla="*/ 0 h 6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158" h="625475">
                    <a:moveTo>
                      <a:pt x="318728" y="0"/>
                    </a:moveTo>
                    <a:lnTo>
                      <a:pt x="666158" y="0"/>
                    </a:lnTo>
                    <a:lnTo>
                      <a:pt x="666158" y="625475"/>
                    </a:lnTo>
                    <a:lnTo>
                      <a:pt x="0" y="625475"/>
                    </a:lnTo>
                    <a:lnTo>
                      <a:pt x="0" y="202325"/>
                    </a:lnTo>
                    <a:cubicBezTo>
                      <a:pt x="122241" y="202325"/>
                      <a:pt x="230017" y="140390"/>
                      <a:pt x="293658" y="46189"/>
                    </a:cubicBezTo>
                    <a:lnTo>
                      <a:pt x="318728" y="0"/>
                    </a:ln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7" name="Rectangle 68"/>
            <p:cNvSpPr/>
            <p:nvPr/>
          </p:nvSpPr>
          <p:spPr>
            <a:xfrm>
              <a:off x="1780303" y="3734709"/>
              <a:ext cx="1537957" cy="236389"/>
            </a:xfrm>
            <a:prstGeom prst="rect">
              <a:avLst/>
            </a:prstGeom>
          </p:spPr>
          <p:txBody>
            <a:bodyPr wrap="none" lIns="72000" tIns="0" rIns="72000" bIns="0" anchor="ctr" anchorCtr="1">
              <a:normAutofit fontScale="92500" lnSpcReduction="10000"/>
            </a:bodyPr>
            <a:lstStyle/>
            <a:p>
              <a:pPr lvl="0" algn="ctr" defTabSz="914378">
                <a:defRPr/>
              </a:pPr>
              <a:r>
                <a:rPr lang="zh-CN" altLang="en-US" b="1" dirty="0">
                  <a:solidFill>
                    <a:schemeClr val="bg1"/>
                  </a:solidFill>
                  <a:latin typeface="微软雅黑" panose="020B0503020204020204" pitchFamily="34" charset="-122"/>
                  <a:ea typeface="微软雅黑" panose="020B0503020204020204" pitchFamily="34" charset="-122"/>
                </a:rPr>
                <a:t>建议反馈</a:t>
              </a:r>
            </a:p>
          </p:txBody>
        </p:sp>
        <p:sp>
          <p:nvSpPr>
            <p:cNvPr id="24" name="Freeform: Shape 75"/>
            <p:cNvSpPr>
              <a:spLocks/>
            </p:cNvSpPr>
            <p:nvPr/>
          </p:nvSpPr>
          <p:spPr bwMode="auto">
            <a:xfrm>
              <a:off x="2468895" y="3131266"/>
              <a:ext cx="239467" cy="376051"/>
            </a:xfrm>
            <a:custGeom>
              <a:avLst/>
              <a:gdLst>
                <a:gd name="connsiteX0" fmla="*/ 107157 w 214313"/>
                <a:gd name="connsiteY0" fmla="*/ 288925 h 336550"/>
                <a:gd name="connsiteX1" fmla="*/ 92075 w 214313"/>
                <a:gd name="connsiteY1" fmla="*/ 303213 h 336550"/>
                <a:gd name="connsiteX2" fmla="*/ 107157 w 214313"/>
                <a:gd name="connsiteY2" fmla="*/ 317501 h 336550"/>
                <a:gd name="connsiteX3" fmla="*/ 122239 w 214313"/>
                <a:gd name="connsiteY3" fmla="*/ 303213 h 336550"/>
                <a:gd name="connsiteX4" fmla="*/ 107157 w 214313"/>
                <a:gd name="connsiteY4" fmla="*/ 288925 h 336550"/>
                <a:gd name="connsiteX5" fmla="*/ 30187 w 214313"/>
                <a:gd name="connsiteY5" fmla="*/ 41275 h 336550"/>
                <a:gd name="connsiteX6" fmla="*/ 22225 w 214313"/>
                <a:gd name="connsiteY6" fmla="*/ 50461 h 336550"/>
                <a:gd name="connsiteX7" fmla="*/ 22225 w 214313"/>
                <a:gd name="connsiteY7" fmla="*/ 259103 h 336550"/>
                <a:gd name="connsiteX8" fmla="*/ 30187 w 214313"/>
                <a:gd name="connsiteY8" fmla="*/ 268288 h 336550"/>
                <a:gd name="connsiteX9" fmla="*/ 184126 w 214313"/>
                <a:gd name="connsiteY9" fmla="*/ 268288 h 336550"/>
                <a:gd name="connsiteX10" fmla="*/ 192088 w 214313"/>
                <a:gd name="connsiteY10" fmla="*/ 259103 h 336550"/>
                <a:gd name="connsiteX11" fmla="*/ 192088 w 214313"/>
                <a:gd name="connsiteY11" fmla="*/ 50461 h 336550"/>
                <a:gd name="connsiteX12" fmla="*/ 184126 w 214313"/>
                <a:gd name="connsiteY12" fmla="*/ 41275 h 336550"/>
                <a:gd name="connsiteX13" fmla="*/ 30187 w 214313"/>
                <a:gd name="connsiteY13" fmla="*/ 41275 h 336550"/>
                <a:gd name="connsiteX14" fmla="*/ 92812 w 214313"/>
                <a:gd name="connsiteY14" fmla="*/ 15875 h 336550"/>
                <a:gd name="connsiteX15" fmla="*/ 88900 w 214313"/>
                <a:gd name="connsiteY15" fmla="*/ 21318 h 336550"/>
                <a:gd name="connsiteX16" fmla="*/ 92812 w 214313"/>
                <a:gd name="connsiteY16" fmla="*/ 25400 h 336550"/>
                <a:gd name="connsiteX17" fmla="*/ 121501 w 214313"/>
                <a:gd name="connsiteY17" fmla="*/ 25400 h 336550"/>
                <a:gd name="connsiteX18" fmla="*/ 125413 w 214313"/>
                <a:gd name="connsiteY18" fmla="*/ 21318 h 336550"/>
                <a:gd name="connsiteX19" fmla="*/ 121501 w 214313"/>
                <a:gd name="connsiteY19" fmla="*/ 15875 h 336550"/>
                <a:gd name="connsiteX20" fmla="*/ 92812 w 214313"/>
                <a:gd name="connsiteY20" fmla="*/ 15875 h 336550"/>
                <a:gd name="connsiteX21" fmla="*/ 48948 w 214313"/>
                <a:gd name="connsiteY21" fmla="*/ 0 h 336550"/>
                <a:gd name="connsiteX22" fmla="*/ 165365 w 214313"/>
                <a:gd name="connsiteY22" fmla="*/ 0 h 336550"/>
                <a:gd name="connsiteX23" fmla="*/ 214313 w 214313"/>
                <a:gd name="connsiteY23" fmla="*/ 48642 h 336550"/>
                <a:gd name="connsiteX24" fmla="*/ 214313 w 214313"/>
                <a:gd name="connsiteY24" fmla="*/ 287908 h 336550"/>
                <a:gd name="connsiteX25" fmla="*/ 165365 w 214313"/>
                <a:gd name="connsiteY25" fmla="*/ 336550 h 336550"/>
                <a:gd name="connsiteX26" fmla="*/ 48948 w 214313"/>
                <a:gd name="connsiteY26" fmla="*/ 336550 h 336550"/>
                <a:gd name="connsiteX27" fmla="*/ 0 w 214313"/>
                <a:gd name="connsiteY27" fmla="*/ 287908 h 336550"/>
                <a:gd name="connsiteX28" fmla="*/ 0 w 214313"/>
                <a:gd name="connsiteY28" fmla="*/ 48642 h 336550"/>
                <a:gd name="connsiteX29" fmla="*/ 48948 w 214313"/>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4313" h="336550">
                  <a:moveTo>
                    <a:pt x="107157" y="288925"/>
                  </a:moveTo>
                  <a:cubicBezTo>
                    <a:pt x="98827" y="288925"/>
                    <a:pt x="92075" y="295322"/>
                    <a:pt x="92075" y="303213"/>
                  </a:cubicBezTo>
                  <a:cubicBezTo>
                    <a:pt x="92075" y="311104"/>
                    <a:pt x="98827" y="317501"/>
                    <a:pt x="107157" y="317501"/>
                  </a:cubicBezTo>
                  <a:cubicBezTo>
                    <a:pt x="115487" y="317501"/>
                    <a:pt x="122239" y="311104"/>
                    <a:pt x="122239" y="303213"/>
                  </a:cubicBezTo>
                  <a:cubicBezTo>
                    <a:pt x="122239" y="295322"/>
                    <a:pt x="115487" y="288925"/>
                    <a:pt x="107157" y="288925"/>
                  </a:cubicBezTo>
                  <a:close/>
                  <a:moveTo>
                    <a:pt x="30187" y="41275"/>
                  </a:moveTo>
                  <a:cubicBezTo>
                    <a:pt x="26206" y="41275"/>
                    <a:pt x="22225" y="45212"/>
                    <a:pt x="22225" y="50461"/>
                  </a:cubicBezTo>
                  <a:cubicBezTo>
                    <a:pt x="22225" y="50461"/>
                    <a:pt x="22225" y="50461"/>
                    <a:pt x="22225" y="259103"/>
                  </a:cubicBezTo>
                  <a:cubicBezTo>
                    <a:pt x="22225" y="264352"/>
                    <a:pt x="26206" y="268288"/>
                    <a:pt x="30187" y="268288"/>
                  </a:cubicBezTo>
                  <a:cubicBezTo>
                    <a:pt x="30187" y="268288"/>
                    <a:pt x="30187" y="268288"/>
                    <a:pt x="184126" y="268288"/>
                  </a:cubicBezTo>
                  <a:cubicBezTo>
                    <a:pt x="188107" y="268288"/>
                    <a:pt x="192088" y="264352"/>
                    <a:pt x="192088" y="259103"/>
                  </a:cubicBezTo>
                  <a:lnTo>
                    <a:pt x="192088" y="50461"/>
                  </a:lnTo>
                  <a:cubicBezTo>
                    <a:pt x="192088" y="45212"/>
                    <a:pt x="188107" y="41275"/>
                    <a:pt x="184126" y="41275"/>
                  </a:cubicBezTo>
                  <a:cubicBezTo>
                    <a:pt x="184126" y="41275"/>
                    <a:pt x="184126" y="41275"/>
                    <a:pt x="30187" y="41275"/>
                  </a:cubicBezTo>
                  <a:close/>
                  <a:moveTo>
                    <a:pt x="92812" y="15875"/>
                  </a:moveTo>
                  <a:cubicBezTo>
                    <a:pt x="90204" y="15875"/>
                    <a:pt x="88900" y="18596"/>
                    <a:pt x="88900" y="21318"/>
                  </a:cubicBezTo>
                  <a:cubicBezTo>
                    <a:pt x="88900" y="24039"/>
                    <a:pt x="90204" y="25400"/>
                    <a:pt x="92812" y="25400"/>
                  </a:cubicBezTo>
                  <a:cubicBezTo>
                    <a:pt x="92812" y="25400"/>
                    <a:pt x="92812" y="25400"/>
                    <a:pt x="121501" y="25400"/>
                  </a:cubicBezTo>
                  <a:cubicBezTo>
                    <a:pt x="124109" y="25400"/>
                    <a:pt x="125413" y="24039"/>
                    <a:pt x="125413" y="21318"/>
                  </a:cubicBezTo>
                  <a:cubicBezTo>
                    <a:pt x="125413" y="18596"/>
                    <a:pt x="124109" y="15875"/>
                    <a:pt x="121501" y="15875"/>
                  </a:cubicBezTo>
                  <a:cubicBezTo>
                    <a:pt x="121501" y="15875"/>
                    <a:pt x="121501" y="15875"/>
                    <a:pt x="92812" y="15875"/>
                  </a:cubicBezTo>
                  <a:close/>
                  <a:moveTo>
                    <a:pt x="48948" y="0"/>
                  </a:moveTo>
                  <a:cubicBezTo>
                    <a:pt x="48948" y="0"/>
                    <a:pt x="48948" y="0"/>
                    <a:pt x="165365" y="0"/>
                  </a:cubicBezTo>
                  <a:cubicBezTo>
                    <a:pt x="193146" y="0"/>
                    <a:pt x="214313" y="22349"/>
                    <a:pt x="214313" y="48642"/>
                  </a:cubicBezTo>
                  <a:cubicBezTo>
                    <a:pt x="214313" y="48642"/>
                    <a:pt x="214313" y="48642"/>
                    <a:pt x="214313" y="287908"/>
                  </a:cubicBezTo>
                  <a:cubicBezTo>
                    <a:pt x="214313" y="314201"/>
                    <a:pt x="193146" y="336550"/>
                    <a:pt x="165365" y="336550"/>
                  </a:cubicBezTo>
                  <a:cubicBezTo>
                    <a:pt x="165365" y="336550"/>
                    <a:pt x="165365" y="336550"/>
                    <a:pt x="48948" y="336550"/>
                  </a:cubicBezTo>
                  <a:cubicBezTo>
                    <a:pt x="21167" y="336550"/>
                    <a:pt x="0" y="314201"/>
                    <a:pt x="0" y="287908"/>
                  </a:cubicBezTo>
                  <a:cubicBezTo>
                    <a:pt x="0" y="287908"/>
                    <a:pt x="0" y="287908"/>
                    <a:pt x="0" y="48642"/>
                  </a:cubicBezTo>
                  <a:cubicBezTo>
                    <a:pt x="0" y="22349"/>
                    <a:pt x="21167" y="0"/>
                    <a:pt x="48948" y="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110601" y="1491630"/>
            <a:ext cx="1949231" cy="1362482"/>
            <a:chOff x="1574667" y="919053"/>
            <a:chExt cx="1949231" cy="1362482"/>
          </a:xfrm>
        </p:grpSpPr>
        <p:sp>
          <p:nvSpPr>
            <p:cNvPr id="4" name="Freeform: Shape 55"/>
            <p:cNvSpPr/>
            <p:nvPr/>
          </p:nvSpPr>
          <p:spPr>
            <a:xfrm>
              <a:off x="1574667" y="91905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44000" tIns="144000" anchor="t" anchorCtr="0">
              <a:normAutofit/>
            </a:bodyPr>
            <a:lstStyle/>
            <a:p>
              <a:r>
                <a:rPr lang="en-US" altLang="zh-CN" b="1" dirty="0">
                  <a:solidFill>
                    <a:schemeClr val="accent1"/>
                  </a:solidFill>
                  <a:latin typeface="微软雅黑" panose="020B0503020204020204" pitchFamily="34" charset="-122"/>
                  <a:ea typeface="微软雅黑" panose="020B0503020204020204" pitchFamily="34" charset="-122"/>
                </a:rPr>
                <a:t>01</a:t>
              </a:r>
              <a:br>
                <a:rPr lang="en-US" altLang="zh-CN" b="1" dirty="0">
                  <a:solidFill>
                    <a:schemeClr val="accent1"/>
                  </a:solidFill>
                  <a:latin typeface="微软雅黑" panose="020B0503020204020204" pitchFamily="34" charset="-122"/>
                  <a:ea typeface="微软雅黑" panose="020B0503020204020204" pitchFamily="34" charset="-122"/>
                </a:rPr>
              </a:br>
              <a:endParaRPr lang="en-US" altLang="zh-CN" b="1" dirty="0">
                <a:solidFill>
                  <a:schemeClr val="accent1"/>
                </a:solidFill>
                <a:latin typeface="微软雅黑" panose="020B0503020204020204" pitchFamily="34" charset="-122"/>
                <a:ea typeface="微软雅黑" panose="020B0503020204020204" pitchFamily="34" charset="-122"/>
              </a:endParaRPr>
            </a:p>
          </p:txBody>
        </p:sp>
        <p:grpSp>
          <p:nvGrpSpPr>
            <p:cNvPr id="5" name="Group 56"/>
            <p:cNvGrpSpPr/>
            <p:nvPr/>
          </p:nvGrpSpPr>
          <p:grpSpPr>
            <a:xfrm>
              <a:off x="1574667" y="1084852"/>
              <a:ext cx="1949231" cy="1196682"/>
              <a:chOff x="4131798" y="2120910"/>
              <a:chExt cx="5867141" cy="4109008"/>
            </a:xfrm>
          </p:grpSpPr>
          <p:sp>
            <p:nvSpPr>
              <p:cNvPr id="34" name="Freeform: Shape 85"/>
              <p:cNvSpPr/>
              <p:nvPr/>
            </p:nvSpPr>
            <p:spPr>
              <a:xfrm>
                <a:off x="4131798" y="2120910"/>
                <a:ext cx="5867141" cy="4109008"/>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86"/>
              <p:cNvSpPr/>
              <p:nvPr/>
            </p:nvSpPr>
            <p:spPr>
              <a:xfrm>
                <a:off x="5864817" y="2390775"/>
                <a:ext cx="666158" cy="625475"/>
              </a:xfrm>
              <a:custGeom>
                <a:avLst/>
                <a:gdLst>
                  <a:gd name="connsiteX0" fmla="*/ 318728 w 666158"/>
                  <a:gd name="connsiteY0" fmla="*/ 0 h 625475"/>
                  <a:gd name="connsiteX1" fmla="*/ 666158 w 666158"/>
                  <a:gd name="connsiteY1" fmla="*/ 0 h 625475"/>
                  <a:gd name="connsiteX2" fmla="*/ 666158 w 666158"/>
                  <a:gd name="connsiteY2" fmla="*/ 625475 h 625475"/>
                  <a:gd name="connsiteX3" fmla="*/ 0 w 666158"/>
                  <a:gd name="connsiteY3" fmla="*/ 625475 h 625475"/>
                  <a:gd name="connsiteX4" fmla="*/ 0 w 666158"/>
                  <a:gd name="connsiteY4" fmla="*/ 202325 h 625475"/>
                  <a:gd name="connsiteX5" fmla="*/ 293658 w 666158"/>
                  <a:gd name="connsiteY5" fmla="*/ 46189 h 625475"/>
                  <a:gd name="connsiteX6" fmla="*/ 318728 w 666158"/>
                  <a:gd name="connsiteY6" fmla="*/ 0 h 6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158" h="625475">
                    <a:moveTo>
                      <a:pt x="318728" y="0"/>
                    </a:moveTo>
                    <a:lnTo>
                      <a:pt x="666158" y="0"/>
                    </a:lnTo>
                    <a:lnTo>
                      <a:pt x="666158" y="625475"/>
                    </a:lnTo>
                    <a:lnTo>
                      <a:pt x="0" y="625475"/>
                    </a:lnTo>
                    <a:lnTo>
                      <a:pt x="0" y="202325"/>
                    </a:lnTo>
                    <a:cubicBezTo>
                      <a:pt x="122241" y="202325"/>
                      <a:pt x="230017" y="140390"/>
                      <a:pt x="293658" y="46189"/>
                    </a:cubicBezTo>
                    <a:lnTo>
                      <a:pt x="318728"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21" name="Rectangle 72"/>
            <p:cNvSpPr/>
            <p:nvPr/>
          </p:nvSpPr>
          <p:spPr>
            <a:xfrm>
              <a:off x="1780303" y="1799818"/>
              <a:ext cx="1537957" cy="236389"/>
            </a:xfrm>
            <a:prstGeom prst="rect">
              <a:avLst/>
            </a:prstGeom>
          </p:spPr>
          <p:txBody>
            <a:bodyPr wrap="none" lIns="72000" tIns="0" rIns="72000" bIns="0" anchor="ctr" anchorCtr="1">
              <a:normAutofit fontScale="92500" lnSpcReduction="10000"/>
            </a:bodyPr>
            <a:lstStyle/>
            <a:p>
              <a:pPr lvl="0" algn="ctr" defTabSz="914378">
                <a:defRPr/>
              </a:pPr>
              <a:r>
                <a:rPr lang="zh-CN" altLang="en-US" b="1" dirty="0">
                  <a:solidFill>
                    <a:schemeClr val="bg1"/>
                  </a:solidFill>
                  <a:latin typeface="微软雅黑" panose="020B0503020204020204" pitchFamily="34" charset="-122"/>
                  <a:ea typeface="微软雅黑" panose="020B0503020204020204" pitchFamily="34" charset="-122"/>
                </a:rPr>
                <a:t>填写教案</a:t>
              </a:r>
            </a:p>
          </p:txBody>
        </p:sp>
        <p:sp>
          <p:nvSpPr>
            <p:cNvPr id="25" name="Freeform: Shape 76"/>
            <p:cNvSpPr>
              <a:spLocks/>
            </p:cNvSpPr>
            <p:nvPr/>
          </p:nvSpPr>
          <p:spPr bwMode="auto">
            <a:xfrm>
              <a:off x="2468896" y="1191913"/>
              <a:ext cx="239467" cy="376051"/>
            </a:xfrm>
            <a:custGeom>
              <a:avLst/>
              <a:gdLst>
                <a:gd name="connsiteX0" fmla="*/ 107157 w 214313"/>
                <a:gd name="connsiteY0" fmla="*/ 288925 h 336550"/>
                <a:gd name="connsiteX1" fmla="*/ 92075 w 214313"/>
                <a:gd name="connsiteY1" fmla="*/ 303213 h 336550"/>
                <a:gd name="connsiteX2" fmla="*/ 107157 w 214313"/>
                <a:gd name="connsiteY2" fmla="*/ 317501 h 336550"/>
                <a:gd name="connsiteX3" fmla="*/ 122239 w 214313"/>
                <a:gd name="connsiteY3" fmla="*/ 303213 h 336550"/>
                <a:gd name="connsiteX4" fmla="*/ 107157 w 214313"/>
                <a:gd name="connsiteY4" fmla="*/ 288925 h 336550"/>
                <a:gd name="connsiteX5" fmla="*/ 30187 w 214313"/>
                <a:gd name="connsiteY5" fmla="*/ 41275 h 336550"/>
                <a:gd name="connsiteX6" fmla="*/ 22225 w 214313"/>
                <a:gd name="connsiteY6" fmla="*/ 50461 h 336550"/>
                <a:gd name="connsiteX7" fmla="*/ 22225 w 214313"/>
                <a:gd name="connsiteY7" fmla="*/ 259103 h 336550"/>
                <a:gd name="connsiteX8" fmla="*/ 30187 w 214313"/>
                <a:gd name="connsiteY8" fmla="*/ 268288 h 336550"/>
                <a:gd name="connsiteX9" fmla="*/ 184126 w 214313"/>
                <a:gd name="connsiteY9" fmla="*/ 268288 h 336550"/>
                <a:gd name="connsiteX10" fmla="*/ 192088 w 214313"/>
                <a:gd name="connsiteY10" fmla="*/ 259103 h 336550"/>
                <a:gd name="connsiteX11" fmla="*/ 192088 w 214313"/>
                <a:gd name="connsiteY11" fmla="*/ 50461 h 336550"/>
                <a:gd name="connsiteX12" fmla="*/ 184126 w 214313"/>
                <a:gd name="connsiteY12" fmla="*/ 41275 h 336550"/>
                <a:gd name="connsiteX13" fmla="*/ 30187 w 214313"/>
                <a:gd name="connsiteY13" fmla="*/ 41275 h 336550"/>
                <a:gd name="connsiteX14" fmla="*/ 92812 w 214313"/>
                <a:gd name="connsiteY14" fmla="*/ 15875 h 336550"/>
                <a:gd name="connsiteX15" fmla="*/ 88900 w 214313"/>
                <a:gd name="connsiteY15" fmla="*/ 21318 h 336550"/>
                <a:gd name="connsiteX16" fmla="*/ 92812 w 214313"/>
                <a:gd name="connsiteY16" fmla="*/ 25400 h 336550"/>
                <a:gd name="connsiteX17" fmla="*/ 121501 w 214313"/>
                <a:gd name="connsiteY17" fmla="*/ 25400 h 336550"/>
                <a:gd name="connsiteX18" fmla="*/ 125413 w 214313"/>
                <a:gd name="connsiteY18" fmla="*/ 21318 h 336550"/>
                <a:gd name="connsiteX19" fmla="*/ 121501 w 214313"/>
                <a:gd name="connsiteY19" fmla="*/ 15875 h 336550"/>
                <a:gd name="connsiteX20" fmla="*/ 92812 w 214313"/>
                <a:gd name="connsiteY20" fmla="*/ 15875 h 336550"/>
                <a:gd name="connsiteX21" fmla="*/ 48948 w 214313"/>
                <a:gd name="connsiteY21" fmla="*/ 0 h 336550"/>
                <a:gd name="connsiteX22" fmla="*/ 165365 w 214313"/>
                <a:gd name="connsiteY22" fmla="*/ 0 h 336550"/>
                <a:gd name="connsiteX23" fmla="*/ 214313 w 214313"/>
                <a:gd name="connsiteY23" fmla="*/ 48642 h 336550"/>
                <a:gd name="connsiteX24" fmla="*/ 214313 w 214313"/>
                <a:gd name="connsiteY24" fmla="*/ 287908 h 336550"/>
                <a:gd name="connsiteX25" fmla="*/ 165365 w 214313"/>
                <a:gd name="connsiteY25" fmla="*/ 336550 h 336550"/>
                <a:gd name="connsiteX26" fmla="*/ 48948 w 214313"/>
                <a:gd name="connsiteY26" fmla="*/ 336550 h 336550"/>
                <a:gd name="connsiteX27" fmla="*/ 0 w 214313"/>
                <a:gd name="connsiteY27" fmla="*/ 287908 h 336550"/>
                <a:gd name="connsiteX28" fmla="*/ 0 w 214313"/>
                <a:gd name="connsiteY28" fmla="*/ 48642 h 336550"/>
                <a:gd name="connsiteX29" fmla="*/ 48948 w 214313"/>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4313" h="336550">
                  <a:moveTo>
                    <a:pt x="107157" y="288925"/>
                  </a:moveTo>
                  <a:cubicBezTo>
                    <a:pt x="98827" y="288925"/>
                    <a:pt x="92075" y="295322"/>
                    <a:pt x="92075" y="303213"/>
                  </a:cubicBezTo>
                  <a:cubicBezTo>
                    <a:pt x="92075" y="311104"/>
                    <a:pt x="98827" y="317501"/>
                    <a:pt x="107157" y="317501"/>
                  </a:cubicBezTo>
                  <a:cubicBezTo>
                    <a:pt x="115487" y="317501"/>
                    <a:pt x="122239" y="311104"/>
                    <a:pt x="122239" y="303213"/>
                  </a:cubicBezTo>
                  <a:cubicBezTo>
                    <a:pt x="122239" y="295322"/>
                    <a:pt x="115487" y="288925"/>
                    <a:pt x="107157" y="288925"/>
                  </a:cubicBezTo>
                  <a:close/>
                  <a:moveTo>
                    <a:pt x="30187" y="41275"/>
                  </a:moveTo>
                  <a:cubicBezTo>
                    <a:pt x="26206" y="41275"/>
                    <a:pt x="22225" y="45212"/>
                    <a:pt x="22225" y="50461"/>
                  </a:cubicBezTo>
                  <a:cubicBezTo>
                    <a:pt x="22225" y="50461"/>
                    <a:pt x="22225" y="50461"/>
                    <a:pt x="22225" y="259103"/>
                  </a:cubicBezTo>
                  <a:cubicBezTo>
                    <a:pt x="22225" y="264352"/>
                    <a:pt x="26206" y="268288"/>
                    <a:pt x="30187" y="268288"/>
                  </a:cubicBezTo>
                  <a:cubicBezTo>
                    <a:pt x="30187" y="268288"/>
                    <a:pt x="30187" y="268288"/>
                    <a:pt x="184126" y="268288"/>
                  </a:cubicBezTo>
                  <a:cubicBezTo>
                    <a:pt x="188107" y="268288"/>
                    <a:pt x="192088" y="264352"/>
                    <a:pt x="192088" y="259103"/>
                  </a:cubicBezTo>
                  <a:lnTo>
                    <a:pt x="192088" y="50461"/>
                  </a:lnTo>
                  <a:cubicBezTo>
                    <a:pt x="192088" y="45212"/>
                    <a:pt x="188107" y="41275"/>
                    <a:pt x="184126" y="41275"/>
                  </a:cubicBezTo>
                  <a:cubicBezTo>
                    <a:pt x="184126" y="41275"/>
                    <a:pt x="184126" y="41275"/>
                    <a:pt x="30187" y="41275"/>
                  </a:cubicBezTo>
                  <a:close/>
                  <a:moveTo>
                    <a:pt x="92812" y="15875"/>
                  </a:moveTo>
                  <a:cubicBezTo>
                    <a:pt x="90204" y="15875"/>
                    <a:pt x="88900" y="18596"/>
                    <a:pt x="88900" y="21318"/>
                  </a:cubicBezTo>
                  <a:cubicBezTo>
                    <a:pt x="88900" y="24039"/>
                    <a:pt x="90204" y="25400"/>
                    <a:pt x="92812" y="25400"/>
                  </a:cubicBezTo>
                  <a:cubicBezTo>
                    <a:pt x="92812" y="25400"/>
                    <a:pt x="92812" y="25400"/>
                    <a:pt x="121501" y="25400"/>
                  </a:cubicBezTo>
                  <a:cubicBezTo>
                    <a:pt x="124109" y="25400"/>
                    <a:pt x="125413" y="24039"/>
                    <a:pt x="125413" y="21318"/>
                  </a:cubicBezTo>
                  <a:cubicBezTo>
                    <a:pt x="125413" y="18596"/>
                    <a:pt x="124109" y="15875"/>
                    <a:pt x="121501" y="15875"/>
                  </a:cubicBezTo>
                  <a:cubicBezTo>
                    <a:pt x="121501" y="15875"/>
                    <a:pt x="121501" y="15875"/>
                    <a:pt x="92812" y="15875"/>
                  </a:cubicBezTo>
                  <a:close/>
                  <a:moveTo>
                    <a:pt x="48948" y="0"/>
                  </a:moveTo>
                  <a:cubicBezTo>
                    <a:pt x="48948" y="0"/>
                    <a:pt x="48948" y="0"/>
                    <a:pt x="165365" y="0"/>
                  </a:cubicBezTo>
                  <a:cubicBezTo>
                    <a:pt x="193146" y="0"/>
                    <a:pt x="214313" y="22349"/>
                    <a:pt x="214313" y="48642"/>
                  </a:cubicBezTo>
                  <a:cubicBezTo>
                    <a:pt x="214313" y="48642"/>
                    <a:pt x="214313" y="48642"/>
                    <a:pt x="214313" y="287908"/>
                  </a:cubicBezTo>
                  <a:cubicBezTo>
                    <a:pt x="214313" y="314201"/>
                    <a:pt x="193146" y="336550"/>
                    <a:pt x="165365" y="336550"/>
                  </a:cubicBezTo>
                  <a:cubicBezTo>
                    <a:pt x="165365" y="336550"/>
                    <a:pt x="165365" y="336550"/>
                    <a:pt x="48948" y="336550"/>
                  </a:cubicBezTo>
                  <a:cubicBezTo>
                    <a:pt x="21167" y="336550"/>
                    <a:pt x="0" y="314201"/>
                    <a:pt x="0" y="287908"/>
                  </a:cubicBezTo>
                  <a:cubicBezTo>
                    <a:pt x="0" y="287908"/>
                    <a:pt x="0" y="287908"/>
                    <a:pt x="0" y="48642"/>
                  </a:cubicBezTo>
                  <a:cubicBezTo>
                    <a:pt x="0" y="22349"/>
                    <a:pt x="21167" y="0"/>
                    <a:pt x="48948" y="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999033" y="3426520"/>
            <a:ext cx="1949231" cy="1362482"/>
            <a:chOff x="5162690" y="2853943"/>
            <a:chExt cx="1949231" cy="1362482"/>
          </a:xfrm>
        </p:grpSpPr>
        <p:sp>
          <p:nvSpPr>
            <p:cNvPr id="10" name="Freeform: Shape 61"/>
            <p:cNvSpPr/>
            <p:nvPr/>
          </p:nvSpPr>
          <p:spPr>
            <a:xfrm>
              <a:off x="5162690" y="285394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44000" tIns="144000" anchor="t" anchorCtr="0">
              <a:normAutofit/>
            </a:bodyPr>
            <a:lstStyle/>
            <a:p>
              <a:r>
                <a:rPr lang="en-US" altLang="zh-CN" b="1">
                  <a:solidFill>
                    <a:schemeClr val="accent4"/>
                  </a:solidFill>
                  <a:latin typeface="微软雅黑" panose="020B0503020204020204" pitchFamily="34" charset="-122"/>
                  <a:ea typeface="微软雅黑" panose="020B0503020204020204" pitchFamily="34" charset="-122"/>
                </a:rPr>
                <a:t>03</a:t>
              </a:r>
            </a:p>
          </p:txBody>
        </p:sp>
        <p:grpSp>
          <p:nvGrpSpPr>
            <p:cNvPr id="11" name="Group 62"/>
            <p:cNvGrpSpPr/>
            <p:nvPr/>
          </p:nvGrpSpPr>
          <p:grpSpPr>
            <a:xfrm>
              <a:off x="5162690" y="3019743"/>
              <a:ext cx="1949231" cy="1196682"/>
              <a:chOff x="4131798" y="2120909"/>
              <a:chExt cx="5867141" cy="4109008"/>
            </a:xfrm>
            <a:solidFill>
              <a:schemeClr val="accent4"/>
            </a:solidFill>
          </p:grpSpPr>
          <p:sp>
            <p:nvSpPr>
              <p:cNvPr id="28" name="Freeform: Shape 79"/>
              <p:cNvSpPr/>
              <p:nvPr/>
            </p:nvSpPr>
            <p:spPr>
              <a:xfrm>
                <a:off x="4131798" y="2120909"/>
                <a:ext cx="5867141" cy="4109008"/>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80"/>
              <p:cNvSpPr/>
              <p:nvPr/>
            </p:nvSpPr>
            <p:spPr>
              <a:xfrm>
                <a:off x="5864817" y="2390775"/>
                <a:ext cx="666158" cy="625475"/>
              </a:xfrm>
              <a:custGeom>
                <a:avLst/>
                <a:gdLst>
                  <a:gd name="connsiteX0" fmla="*/ 318728 w 666158"/>
                  <a:gd name="connsiteY0" fmla="*/ 0 h 625475"/>
                  <a:gd name="connsiteX1" fmla="*/ 666158 w 666158"/>
                  <a:gd name="connsiteY1" fmla="*/ 0 h 625475"/>
                  <a:gd name="connsiteX2" fmla="*/ 666158 w 666158"/>
                  <a:gd name="connsiteY2" fmla="*/ 625475 h 625475"/>
                  <a:gd name="connsiteX3" fmla="*/ 0 w 666158"/>
                  <a:gd name="connsiteY3" fmla="*/ 625475 h 625475"/>
                  <a:gd name="connsiteX4" fmla="*/ 0 w 666158"/>
                  <a:gd name="connsiteY4" fmla="*/ 202325 h 625475"/>
                  <a:gd name="connsiteX5" fmla="*/ 293658 w 666158"/>
                  <a:gd name="connsiteY5" fmla="*/ 46189 h 625475"/>
                  <a:gd name="connsiteX6" fmla="*/ 318728 w 666158"/>
                  <a:gd name="connsiteY6" fmla="*/ 0 h 6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158" h="625475">
                    <a:moveTo>
                      <a:pt x="318728" y="0"/>
                    </a:moveTo>
                    <a:lnTo>
                      <a:pt x="666158" y="0"/>
                    </a:lnTo>
                    <a:lnTo>
                      <a:pt x="666158" y="625475"/>
                    </a:lnTo>
                    <a:lnTo>
                      <a:pt x="0" y="625475"/>
                    </a:lnTo>
                    <a:lnTo>
                      <a:pt x="0" y="202325"/>
                    </a:lnTo>
                    <a:cubicBezTo>
                      <a:pt x="122241" y="202325"/>
                      <a:pt x="230017" y="140390"/>
                      <a:pt x="293658" y="46189"/>
                    </a:cubicBezTo>
                    <a:lnTo>
                      <a:pt x="318728" y="0"/>
                    </a:ln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9" name="Rectangle 70"/>
            <p:cNvSpPr/>
            <p:nvPr/>
          </p:nvSpPr>
          <p:spPr>
            <a:xfrm>
              <a:off x="5404372" y="3730294"/>
              <a:ext cx="1537957" cy="236389"/>
            </a:xfrm>
            <a:prstGeom prst="rect">
              <a:avLst/>
            </a:prstGeom>
          </p:spPr>
          <p:txBody>
            <a:bodyPr wrap="none" lIns="72000" tIns="0" rIns="72000" bIns="0" anchor="ctr" anchorCtr="1">
              <a:normAutofit fontScale="92500" lnSpcReduction="10000"/>
            </a:bodyPr>
            <a:lstStyle/>
            <a:p>
              <a:pPr lvl="0" algn="ctr" defTabSz="914378">
                <a:defRPr/>
              </a:pPr>
              <a:r>
                <a:rPr lang="zh-CN" altLang="en-US" b="1" dirty="0">
                  <a:solidFill>
                    <a:schemeClr val="bg1"/>
                  </a:solidFill>
                  <a:latin typeface="微软雅黑" panose="020B0503020204020204" pitchFamily="34" charset="-122"/>
                  <a:ea typeface="微软雅黑" panose="020B0503020204020204" pitchFamily="34" charset="-122"/>
                </a:rPr>
                <a:t>双向打卡</a:t>
              </a:r>
            </a:p>
          </p:txBody>
        </p:sp>
        <p:sp>
          <p:nvSpPr>
            <p:cNvPr id="26" name="Freeform: Shape 77"/>
            <p:cNvSpPr>
              <a:spLocks/>
            </p:cNvSpPr>
            <p:nvPr/>
          </p:nvSpPr>
          <p:spPr bwMode="auto">
            <a:xfrm>
              <a:off x="6087205" y="3158031"/>
              <a:ext cx="205380" cy="322522"/>
            </a:xfrm>
            <a:custGeom>
              <a:avLst/>
              <a:gdLst>
                <a:gd name="connsiteX0" fmla="*/ 107157 w 214313"/>
                <a:gd name="connsiteY0" fmla="*/ 288925 h 336550"/>
                <a:gd name="connsiteX1" fmla="*/ 92075 w 214313"/>
                <a:gd name="connsiteY1" fmla="*/ 303213 h 336550"/>
                <a:gd name="connsiteX2" fmla="*/ 107157 w 214313"/>
                <a:gd name="connsiteY2" fmla="*/ 317501 h 336550"/>
                <a:gd name="connsiteX3" fmla="*/ 122239 w 214313"/>
                <a:gd name="connsiteY3" fmla="*/ 303213 h 336550"/>
                <a:gd name="connsiteX4" fmla="*/ 107157 w 214313"/>
                <a:gd name="connsiteY4" fmla="*/ 288925 h 336550"/>
                <a:gd name="connsiteX5" fmla="*/ 30187 w 214313"/>
                <a:gd name="connsiteY5" fmla="*/ 41275 h 336550"/>
                <a:gd name="connsiteX6" fmla="*/ 22225 w 214313"/>
                <a:gd name="connsiteY6" fmla="*/ 50461 h 336550"/>
                <a:gd name="connsiteX7" fmla="*/ 22225 w 214313"/>
                <a:gd name="connsiteY7" fmla="*/ 259103 h 336550"/>
                <a:gd name="connsiteX8" fmla="*/ 30187 w 214313"/>
                <a:gd name="connsiteY8" fmla="*/ 268288 h 336550"/>
                <a:gd name="connsiteX9" fmla="*/ 184126 w 214313"/>
                <a:gd name="connsiteY9" fmla="*/ 268288 h 336550"/>
                <a:gd name="connsiteX10" fmla="*/ 192088 w 214313"/>
                <a:gd name="connsiteY10" fmla="*/ 259103 h 336550"/>
                <a:gd name="connsiteX11" fmla="*/ 192088 w 214313"/>
                <a:gd name="connsiteY11" fmla="*/ 50461 h 336550"/>
                <a:gd name="connsiteX12" fmla="*/ 184126 w 214313"/>
                <a:gd name="connsiteY12" fmla="*/ 41275 h 336550"/>
                <a:gd name="connsiteX13" fmla="*/ 30187 w 214313"/>
                <a:gd name="connsiteY13" fmla="*/ 41275 h 336550"/>
                <a:gd name="connsiteX14" fmla="*/ 92812 w 214313"/>
                <a:gd name="connsiteY14" fmla="*/ 15875 h 336550"/>
                <a:gd name="connsiteX15" fmla="*/ 88900 w 214313"/>
                <a:gd name="connsiteY15" fmla="*/ 21318 h 336550"/>
                <a:gd name="connsiteX16" fmla="*/ 92812 w 214313"/>
                <a:gd name="connsiteY16" fmla="*/ 25400 h 336550"/>
                <a:gd name="connsiteX17" fmla="*/ 121501 w 214313"/>
                <a:gd name="connsiteY17" fmla="*/ 25400 h 336550"/>
                <a:gd name="connsiteX18" fmla="*/ 125413 w 214313"/>
                <a:gd name="connsiteY18" fmla="*/ 21318 h 336550"/>
                <a:gd name="connsiteX19" fmla="*/ 121501 w 214313"/>
                <a:gd name="connsiteY19" fmla="*/ 15875 h 336550"/>
                <a:gd name="connsiteX20" fmla="*/ 92812 w 214313"/>
                <a:gd name="connsiteY20" fmla="*/ 15875 h 336550"/>
                <a:gd name="connsiteX21" fmla="*/ 48948 w 214313"/>
                <a:gd name="connsiteY21" fmla="*/ 0 h 336550"/>
                <a:gd name="connsiteX22" fmla="*/ 165365 w 214313"/>
                <a:gd name="connsiteY22" fmla="*/ 0 h 336550"/>
                <a:gd name="connsiteX23" fmla="*/ 214313 w 214313"/>
                <a:gd name="connsiteY23" fmla="*/ 48642 h 336550"/>
                <a:gd name="connsiteX24" fmla="*/ 214313 w 214313"/>
                <a:gd name="connsiteY24" fmla="*/ 287908 h 336550"/>
                <a:gd name="connsiteX25" fmla="*/ 165365 w 214313"/>
                <a:gd name="connsiteY25" fmla="*/ 336550 h 336550"/>
                <a:gd name="connsiteX26" fmla="*/ 48948 w 214313"/>
                <a:gd name="connsiteY26" fmla="*/ 336550 h 336550"/>
                <a:gd name="connsiteX27" fmla="*/ 0 w 214313"/>
                <a:gd name="connsiteY27" fmla="*/ 287908 h 336550"/>
                <a:gd name="connsiteX28" fmla="*/ 0 w 214313"/>
                <a:gd name="connsiteY28" fmla="*/ 48642 h 336550"/>
                <a:gd name="connsiteX29" fmla="*/ 48948 w 214313"/>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4313" h="336550">
                  <a:moveTo>
                    <a:pt x="107157" y="288925"/>
                  </a:moveTo>
                  <a:cubicBezTo>
                    <a:pt x="98827" y="288925"/>
                    <a:pt x="92075" y="295322"/>
                    <a:pt x="92075" y="303213"/>
                  </a:cubicBezTo>
                  <a:cubicBezTo>
                    <a:pt x="92075" y="311104"/>
                    <a:pt x="98827" y="317501"/>
                    <a:pt x="107157" y="317501"/>
                  </a:cubicBezTo>
                  <a:cubicBezTo>
                    <a:pt x="115487" y="317501"/>
                    <a:pt x="122239" y="311104"/>
                    <a:pt x="122239" y="303213"/>
                  </a:cubicBezTo>
                  <a:cubicBezTo>
                    <a:pt x="122239" y="295322"/>
                    <a:pt x="115487" y="288925"/>
                    <a:pt x="107157" y="288925"/>
                  </a:cubicBezTo>
                  <a:close/>
                  <a:moveTo>
                    <a:pt x="30187" y="41275"/>
                  </a:moveTo>
                  <a:cubicBezTo>
                    <a:pt x="26206" y="41275"/>
                    <a:pt x="22225" y="45212"/>
                    <a:pt x="22225" y="50461"/>
                  </a:cubicBezTo>
                  <a:cubicBezTo>
                    <a:pt x="22225" y="50461"/>
                    <a:pt x="22225" y="50461"/>
                    <a:pt x="22225" y="259103"/>
                  </a:cubicBezTo>
                  <a:cubicBezTo>
                    <a:pt x="22225" y="264352"/>
                    <a:pt x="26206" y="268288"/>
                    <a:pt x="30187" y="268288"/>
                  </a:cubicBezTo>
                  <a:cubicBezTo>
                    <a:pt x="30187" y="268288"/>
                    <a:pt x="30187" y="268288"/>
                    <a:pt x="184126" y="268288"/>
                  </a:cubicBezTo>
                  <a:cubicBezTo>
                    <a:pt x="188107" y="268288"/>
                    <a:pt x="192088" y="264352"/>
                    <a:pt x="192088" y="259103"/>
                  </a:cubicBezTo>
                  <a:lnTo>
                    <a:pt x="192088" y="50461"/>
                  </a:lnTo>
                  <a:cubicBezTo>
                    <a:pt x="192088" y="45212"/>
                    <a:pt x="188107" y="41275"/>
                    <a:pt x="184126" y="41275"/>
                  </a:cubicBezTo>
                  <a:cubicBezTo>
                    <a:pt x="184126" y="41275"/>
                    <a:pt x="184126" y="41275"/>
                    <a:pt x="30187" y="41275"/>
                  </a:cubicBezTo>
                  <a:close/>
                  <a:moveTo>
                    <a:pt x="92812" y="15875"/>
                  </a:moveTo>
                  <a:cubicBezTo>
                    <a:pt x="90204" y="15875"/>
                    <a:pt x="88900" y="18596"/>
                    <a:pt x="88900" y="21318"/>
                  </a:cubicBezTo>
                  <a:cubicBezTo>
                    <a:pt x="88900" y="24039"/>
                    <a:pt x="90204" y="25400"/>
                    <a:pt x="92812" y="25400"/>
                  </a:cubicBezTo>
                  <a:cubicBezTo>
                    <a:pt x="92812" y="25400"/>
                    <a:pt x="92812" y="25400"/>
                    <a:pt x="121501" y="25400"/>
                  </a:cubicBezTo>
                  <a:cubicBezTo>
                    <a:pt x="124109" y="25400"/>
                    <a:pt x="125413" y="24039"/>
                    <a:pt x="125413" y="21318"/>
                  </a:cubicBezTo>
                  <a:cubicBezTo>
                    <a:pt x="125413" y="18596"/>
                    <a:pt x="124109" y="15875"/>
                    <a:pt x="121501" y="15875"/>
                  </a:cubicBezTo>
                  <a:cubicBezTo>
                    <a:pt x="121501" y="15875"/>
                    <a:pt x="121501" y="15875"/>
                    <a:pt x="92812" y="15875"/>
                  </a:cubicBezTo>
                  <a:close/>
                  <a:moveTo>
                    <a:pt x="48948" y="0"/>
                  </a:moveTo>
                  <a:cubicBezTo>
                    <a:pt x="48948" y="0"/>
                    <a:pt x="48948" y="0"/>
                    <a:pt x="165365" y="0"/>
                  </a:cubicBezTo>
                  <a:cubicBezTo>
                    <a:pt x="193146" y="0"/>
                    <a:pt x="214313" y="22349"/>
                    <a:pt x="214313" y="48642"/>
                  </a:cubicBezTo>
                  <a:cubicBezTo>
                    <a:pt x="214313" y="48642"/>
                    <a:pt x="214313" y="48642"/>
                    <a:pt x="214313" y="287908"/>
                  </a:cubicBezTo>
                  <a:cubicBezTo>
                    <a:pt x="214313" y="314201"/>
                    <a:pt x="193146" y="336550"/>
                    <a:pt x="165365" y="336550"/>
                  </a:cubicBezTo>
                  <a:cubicBezTo>
                    <a:pt x="165365" y="336550"/>
                    <a:pt x="165365" y="336550"/>
                    <a:pt x="48948" y="336550"/>
                  </a:cubicBezTo>
                  <a:cubicBezTo>
                    <a:pt x="21167" y="336550"/>
                    <a:pt x="0" y="314201"/>
                    <a:pt x="0" y="287908"/>
                  </a:cubicBezTo>
                  <a:cubicBezTo>
                    <a:pt x="0" y="287908"/>
                    <a:pt x="0" y="287908"/>
                    <a:pt x="0" y="48642"/>
                  </a:cubicBezTo>
                  <a:cubicBezTo>
                    <a:pt x="0" y="22349"/>
                    <a:pt x="21167" y="0"/>
                    <a:pt x="48948" y="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999033" y="1491630"/>
            <a:ext cx="1949231" cy="1362482"/>
            <a:chOff x="5162690" y="919053"/>
            <a:chExt cx="1949231" cy="1362482"/>
          </a:xfrm>
        </p:grpSpPr>
        <p:sp>
          <p:nvSpPr>
            <p:cNvPr id="6" name="Freeform: Shape 57"/>
            <p:cNvSpPr/>
            <p:nvPr/>
          </p:nvSpPr>
          <p:spPr>
            <a:xfrm>
              <a:off x="5162690" y="91905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44000" tIns="144000" anchor="t" anchorCtr="0">
              <a:normAutofit/>
            </a:bodyPr>
            <a:lstStyle/>
            <a:p>
              <a:r>
                <a:rPr lang="en-US" altLang="zh-CN" b="1">
                  <a:solidFill>
                    <a:schemeClr val="accent2"/>
                  </a:solidFill>
                  <a:latin typeface="微软雅黑" panose="020B0503020204020204" pitchFamily="34" charset="-122"/>
                  <a:ea typeface="微软雅黑" panose="020B0503020204020204" pitchFamily="34" charset="-122"/>
                </a:rPr>
                <a:t>02</a:t>
              </a:r>
            </a:p>
          </p:txBody>
        </p:sp>
        <p:grpSp>
          <p:nvGrpSpPr>
            <p:cNvPr id="7" name="Group 58"/>
            <p:cNvGrpSpPr/>
            <p:nvPr/>
          </p:nvGrpSpPr>
          <p:grpSpPr>
            <a:xfrm>
              <a:off x="5162690" y="1084852"/>
              <a:ext cx="1949231" cy="1196682"/>
              <a:chOff x="4131798" y="2120910"/>
              <a:chExt cx="5867141" cy="4109008"/>
            </a:xfrm>
            <a:solidFill>
              <a:schemeClr val="accent2"/>
            </a:solidFill>
          </p:grpSpPr>
          <p:sp>
            <p:nvSpPr>
              <p:cNvPr id="32" name="Freeform: Shape 83"/>
              <p:cNvSpPr/>
              <p:nvPr/>
            </p:nvSpPr>
            <p:spPr>
              <a:xfrm>
                <a:off x="4131798" y="2120910"/>
                <a:ext cx="5867141" cy="4109008"/>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84"/>
              <p:cNvSpPr/>
              <p:nvPr/>
            </p:nvSpPr>
            <p:spPr>
              <a:xfrm>
                <a:off x="5864817" y="2390775"/>
                <a:ext cx="666158" cy="625475"/>
              </a:xfrm>
              <a:custGeom>
                <a:avLst/>
                <a:gdLst>
                  <a:gd name="connsiteX0" fmla="*/ 318728 w 666158"/>
                  <a:gd name="connsiteY0" fmla="*/ 0 h 625475"/>
                  <a:gd name="connsiteX1" fmla="*/ 666158 w 666158"/>
                  <a:gd name="connsiteY1" fmla="*/ 0 h 625475"/>
                  <a:gd name="connsiteX2" fmla="*/ 666158 w 666158"/>
                  <a:gd name="connsiteY2" fmla="*/ 625475 h 625475"/>
                  <a:gd name="connsiteX3" fmla="*/ 0 w 666158"/>
                  <a:gd name="connsiteY3" fmla="*/ 625475 h 625475"/>
                  <a:gd name="connsiteX4" fmla="*/ 0 w 666158"/>
                  <a:gd name="connsiteY4" fmla="*/ 202325 h 625475"/>
                  <a:gd name="connsiteX5" fmla="*/ 293658 w 666158"/>
                  <a:gd name="connsiteY5" fmla="*/ 46189 h 625475"/>
                  <a:gd name="connsiteX6" fmla="*/ 318728 w 666158"/>
                  <a:gd name="connsiteY6" fmla="*/ 0 h 6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158" h="625475">
                    <a:moveTo>
                      <a:pt x="318728" y="0"/>
                    </a:moveTo>
                    <a:lnTo>
                      <a:pt x="666158" y="0"/>
                    </a:lnTo>
                    <a:lnTo>
                      <a:pt x="666158" y="625475"/>
                    </a:lnTo>
                    <a:lnTo>
                      <a:pt x="0" y="625475"/>
                    </a:lnTo>
                    <a:lnTo>
                      <a:pt x="0" y="202325"/>
                    </a:lnTo>
                    <a:cubicBezTo>
                      <a:pt x="122241" y="202325"/>
                      <a:pt x="230017" y="140390"/>
                      <a:pt x="293658" y="46189"/>
                    </a:cubicBezTo>
                    <a:lnTo>
                      <a:pt x="318728" y="0"/>
                    </a:ln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23" name="Rectangle 74"/>
            <p:cNvSpPr/>
            <p:nvPr/>
          </p:nvSpPr>
          <p:spPr>
            <a:xfrm>
              <a:off x="5368326" y="1746221"/>
              <a:ext cx="1537957" cy="236389"/>
            </a:xfrm>
            <a:prstGeom prst="rect">
              <a:avLst/>
            </a:prstGeom>
          </p:spPr>
          <p:txBody>
            <a:bodyPr wrap="none" lIns="72000" tIns="0" rIns="72000" bIns="0" anchor="ctr" anchorCtr="1">
              <a:normAutofit fontScale="92500" lnSpcReduction="10000"/>
            </a:bodyPr>
            <a:lstStyle/>
            <a:p>
              <a:pPr lvl="0" algn="ctr" defTabSz="914378">
                <a:defRPr/>
              </a:pPr>
              <a:r>
                <a:rPr lang="zh-CN" altLang="en-US" b="1" dirty="0">
                  <a:solidFill>
                    <a:schemeClr val="bg1"/>
                  </a:solidFill>
                  <a:latin typeface="微软雅黑" panose="020B0503020204020204" pitchFamily="34" charset="-122"/>
                  <a:ea typeface="微软雅黑" panose="020B0503020204020204" pitchFamily="34" charset="-122"/>
                </a:rPr>
                <a:t>每周学习</a:t>
              </a:r>
            </a:p>
          </p:txBody>
        </p:sp>
        <p:sp>
          <p:nvSpPr>
            <p:cNvPr id="27" name="Freeform: Shape 78"/>
            <p:cNvSpPr>
              <a:spLocks/>
            </p:cNvSpPr>
            <p:nvPr/>
          </p:nvSpPr>
          <p:spPr bwMode="auto">
            <a:xfrm>
              <a:off x="6086609" y="1181968"/>
              <a:ext cx="223609" cy="351149"/>
            </a:xfrm>
            <a:custGeom>
              <a:avLst/>
              <a:gdLst>
                <a:gd name="connsiteX0" fmla="*/ 107157 w 214313"/>
                <a:gd name="connsiteY0" fmla="*/ 288925 h 336550"/>
                <a:gd name="connsiteX1" fmla="*/ 92075 w 214313"/>
                <a:gd name="connsiteY1" fmla="*/ 303213 h 336550"/>
                <a:gd name="connsiteX2" fmla="*/ 107157 w 214313"/>
                <a:gd name="connsiteY2" fmla="*/ 317501 h 336550"/>
                <a:gd name="connsiteX3" fmla="*/ 122239 w 214313"/>
                <a:gd name="connsiteY3" fmla="*/ 303213 h 336550"/>
                <a:gd name="connsiteX4" fmla="*/ 107157 w 214313"/>
                <a:gd name="connsiteY4" fmla="*/ 288925 h 336550"/>
                <a:gd name="connsiteX5" fmla="*/ 30187 w 214313"/>
                <a:gd name="connsiteY5" fmla="*/ 41275 h 336550"/>
                <a:gd name="connsiteX6" fmla="*/ 22225 w 214313"/>
                <a:gd name="connsiteY6" fmla="*/ 50461 h 336550"/>
                <a:gd name="connsiteX7" fmla="*/ 22225 w 214313"/>
                <a:gd name="connsiteY7" fmla="*/ 259103 h 336550"/>
                <a:gd name="connsiteX8" fmla="*/ 30187 w 214313"/>
                <a:gd name="connsiteY8" fmla="*/ 268288 h 336550"/>
                <a:gd name="connsiteX9" fmla="*/ 184126 w 214313"/>
                <a:gd name="connsiteY9" fmla="*/ 268288 h 336550"/>
                <a:gd name="connsiteX10" fmla="*/ 192088 w 214313"/>
                <a:gd name="connsiteY10" fmla="*/ 259103 h 336550"/>
                <a:gd name="connsiteX11" fmla="*/ 192088 w 214313"/>
                <a:gd name="connsiteY11" fmla="*/ 50461 h 336550"/>
                <a:gd name="connsiteX12" fmla="*/ 184126 w 214313"/>
                <a:gd name="connsiteY12" fmla="*/ 41275 h 336550"/>
                <a:gd name="connsiteX13" fmla="*/ 30187 w 214313"/>
                <a:gd name="connsiteY13" fmla="*/ 41275 h 336550"/>
                <a:gd name="connsiteX14" fmla="*/ 92812 w 214313"/>
                <a:gd name="connsiteY14" fmla="*/ 15875 h 336550"/>
                <a:gd name="connsiteX15" fmla="*/ 88900 w 214313"/>
                <a:gd name="connsiteY15" fmla="*/ 21318 h 336550"/>
                <a:gd name="connsiteX16" fmla="*/ 92812 w 214313"/>
                <a:gd name="connsiteY16" fmla="*/ 25400 h 336550"/>
                <a:gd name="connsiteX17" fmla="*/ 121501 w 214313"/>
                <a:gd name="connsiteY17" fmla="*/ 25400 h 336550"/>
                <a:gd name="connsiteX18" fmla="*/ 125413 w 214313"/>
                <a:gd name="connsiteY18" fmla="*/ 21318 h 336550"/>
                <a:gd name="connsiteX19" fmla="*/ 121501 w 214313"/>
                <a:gd name="connsiteY19" fmla="*/ 15875 h 336550"/>
                <a:gd name="connsiteX20" fmla="*/ 92812 w 214313"/>
                <a:gd name="connsiteY20" fmla="*/ 15875 h 336550"/>
                <a:gd name="connsiteX21" fmla="*/ 48948 w 214313"/>
                <a:gd name="connsiteY21" fmla="*/ 0 h 336550"/>
                <a:gd name="connsiteX22" fmla="*/ 165365 w 214313"/>
                <a:gd name="connsiteY22" fmla="*/ 0 h 336550"/>
                <a:gd name="connsiteX23" fmla="*/ 214313 w 214313"/>
                <a:gd name="connsiteY23" fmla="*/ 48642 h 336550"/>
                <a:gd name="connsiteX24" fmla="*/ 214313 w 214313"/>
                <a:gd name="connsiteY24" fmla="*/ 287908 h 336550"/>
                <a:gd name="connsiteX25" fmla="*/ 165365 w 214313"/>
                <a:gd name="connsiteY25" fmla="*/ 336550 h 336550"/>
                <a:gd name="connsiteX26" fmla="*/ 48948 w 214313"/>
                <a:gd name="connsiteY26" fmla="*/ 336550 h 336550"/>
                <a:gd name="connsiteX27" fmla="*/ 0 w 214313"/>
                <a:gd name="connsiteY27" fmla="*/ 287908 h 336550"/>
                <a:gd name="connsiteX28" fmla="*/ 0 w 214313"/>
                <a:gd name="connsiteY28" fmla="*/ 48642 h 336550"/>
                <a:gd name="connsiteX29" fmla="*/ 48948 w 214313"/>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4313" h="336550">
                  <a:moveTo>
                    <a:pt x="107157" y="288925"/>
                  </a:moveTo>
                  <a:cubicBezTo>
                    <a:pt x="98827" y="288925"/>
                    <a:pt x="92075" y="295322"/>
                    <a:pt x="92075" y="303213"/>
                  </a:cubicBezTo>
                  <a:cubicBezTo>
                    <a:pt x="92075" y="311104"/>
                    <a:pt x="98827" y="317501"/>
                    <a:pt x="107157" y="317501"/>
                  </a:cubicBezTo>
                  <a:cubicBezTo>
                    <a:pt x="115487" y="317501"/>
                    <a:pt x="122239" y="311104"/>
                    <a:pt x="122239" y="303213"/>
                  </a:cubicBezTo>
                  <a:cubicBezTo>
                    <a:pt x="122239" y="295322"/>
                    <a:pt x="115487" y="288925"/>
                    <a:pt x="107157" y="288925"/>
                  </a:cubicBezTo>
                  <a:close/>
                  <a:moveTo>
                    <a:pt x="30187" y="41275"/>
                  </a:moveTo>
                  <a:cubicBezTo>
                    <a:pt x="26206" y="41275"/>
                    <a:pt x="22225" y="45212"/>
                    <a:pt x="22225" y="50461"/>
                  </a:cubicBezTo>
                  <a:cubicBezTo>
                    <a:pt x="22225" y="50461"/>
                    <a:pt x="22225" y="50461"/>
                    <a:pt x="22225" y="259103"/>
                  </a:cubicBezTo>
                  <a:cubicBezTo>
                    <a:pt x="22225" y="264352"/>
                    <a:pt x="26206" y="268288"/>
                    <a:pt x="30187" y="268288"/>
                  </a:cubicBezTo>
                  <a:cubicBezTo>
                    <a:pt x="30187" y="268288"/>
                    <a:pt x="30187" y="268288"/>
                    <a:pt x="184126" y="268288"/>
                  </a:cubicBezTo>
                  <a:cubicBezTo>
                    <a:pt x="188107" y="268288"/>
                    <a:pt x="192088" y="264352"/>
                    <a:pt x="192088" y="259103"/>
                  </a:cubicBezTo>
                  <a:lnTo>
                    <a:pt x="192088" y="50461"/>
                  </a:lnTo>
                  <a:cubicBezTo>
                    <a:pt x="192088" y="45212"/>
                    <a:pt x="188107" y="41275"/>
                    <a:pt x="184126" y="41275"/>
                  </a:cubicBezTo>
                  <a:cubicBezTo>
                    <a:pt x="184126" y="41275"/>
                    <a:pt x="184126" y="41275"/>
                    <a:pt x="30187" y="41275"/>
                  </a:cubicBezTo>
                  <a:close/>
                  <a:moveTo>
                    <a:pt x="92812" y="15875"/>
                  </a:moveTo>
                  <a:cubicBezTo>
                    <a:pt x="90204" y="15875"/>
                    <a:pt x="88900" y="18596"/>
                    <a:pt x="88900" y="21318"/>
                  </a:cubicBezTo>
                  <a:cubicBezTo>
                    <a:pt x="88900" y="24039"/>
                    <a:pt x="90204" y="25400"/>
                    <a:pt x="92812" y="25400"/>
                  </a:cubicBezTo>
                  <a:cubicBezTo>
                    <a:pt x="92812" y="25400"/>
                    <a:pt x="92812" y="25400"/>
                    <a:pt x="121501" y="25400"/>
                  </a:cubicBezTo>
                  <a:cubicBezTo>
                    <a:pt x="124109" y="25400"/>
                    <a:pt x="125413" y="24039"/>
                    <a:pt x="125413" y="21318"/>
                  </a:cubicBezTo>
                  <a:cubicBezTo>
                    <a:pt x="125413" y="18596"/>
                    <a:pt x="124109" y="15875"/>
                    <a:pt x="121501" y="15875"/>
                  </a:cubicBezTo>
                  <a:cubicBezTo>
                    <a:pt x="121501" y="15875"/>
                    <a:pt x="121501" y="15875"/>
                    <a:pt x="92812" y="15875"/>
                  </a:cubicBezTo>
                  <a:close/>
                  <a:moveTo>
                    <a:pt x="48948" y="0"/>
                  </a:moveTo>
                  <a:cubicBezTo>
                    <a:pt x="48948" y="0"/>
                    <a:pt x="48948" y="0"/>
                    <a:pt x="165365" y="0"/>
                  </a:cubicBezTo>
                  <a:cubicBezTo>
                    <a:pt x="193146" y="0"/>
                    <a:pt x="214313" y="22349"/>
                    <a:pt x="214313" y="48642"/>
                  </a:cubicBezTo>
                  <a:cubicBezTo>
                    <a:pt x="214313" y="48642"/>
                    <a:pt x="214313" y="48642"/>
                    <a:pt x="214313" y="287908"/>
                  </a:cubicBezTo>
                  <a:cubicBezTo>
                    <a:pt x="214313" y="314201"/>
                    <a:pt x="193146" y="336550"/>
                    <a:pt x="165365" y="336550"/>
                  </a:cubicBezTo>
                  <a:cubicBezTo>
                    <a:pt x="165365" y="336550"/>
                    <a:pt x="165365" y="336550"/>
                    <a:pt x="48948" y="336550"/>
                  </a:cubicBezTo>
                  <a:cubicBezTo>
                    <a:pt x="21167" y="336550"/>
                    <a:pt x="0" y="314201"/>
                    <a:pt x="0" y="287908"/>
                  </a:cubicBezTo>
                  <a:cubicBezTo>
                    <a:pt x="0" y="287908"/>
                    <a:pt x="0" y="287908"/>
                    <a:pt x="0" y="48642"/>
                  </a:cubicBezTo>
                  <a:cubicBezTo>
                    <a:pt x="0" y="22349"/>
                    <a:pt x="21167" y="0"/>
                    <a:pt x="48948" y="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FC2D5F33-9112-403E-BF3E-30EB97CC4BE3}"/>
              </a:ext>
            </a:extLst>
          </p:cNvPr>
          <p:cNvSpPr txBox="1"/>
          <p:nvPr/>
        </p:nvSpPr>
        <p:spPr>
          <a:xfrm>
            <a:off x="611560" y="863364"/>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学习监督：监督但不介入</a:t>
            </a:r>
          </a:p>
        </p:txBody>
      </p:sp>
    </p:spTree>
    <p:extLst>
      <p:ext uri="{BB962C8B-B14F-4D97-AF65-F5344CB8AC3E}">
        <p14:creationId xmlns:p14="http://schemas.microsoft.com/office/powerpoint/2010/main" val="273642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9D19198-F90C-4C0F-8524-B7DF7544A77F}"/>
              </a:ext>
            </a:extLst>
          </p:cNvPr>
          <p:cNvPicPr>
            <a:picLocks noChangeAspect="1"/>
          </p:cNvPicPr>
          <p:nvPr/>
        </p:nvPicPr>
        <p:blipFill rotWithShape="1">
          <a:blip r:embed="rId2">
            <a:extLst>
              <a:ext uri="{28A0092B-C50C-407E-A947-70E740481C1C}">
                <a14:useLocalDpi xmlns:a14="http://schemas.microsoft.com/office/drawing/2010/main" val="0"/>
              </a:ext>
            </a:extLst>
          </a:blip>
          <a:srcRect b="59172"/>
          <a:stretch/>
        </p:blipFill>
        <p:spPr>
          <a:xfrm>
            <a:off x="576829" y="1419622"/>
            <a:ext cx="2110032" cy="1455747"/>
          </a:xfrm>
          <a:prstGeom prst="rect">
            <a:avLst/>
          </a:prstGeom>
        </p:spPr>
      </p:pic>
      <p:sp>
        <p:nvSpPr>
          <p:cNvPr id="3" name="文本框 2">
            <a:extLst>
              <a:ext uri="{FF2B5EF4-FFF2-40B4-BE49-F238E27FC236}">
                <a16:creationId xmlns:a16="http://schemas.microsoft.com/office/drawing/2014/main" id="{326715F5-F640-4E64-88C7-CB2F257F3ED7}"/>
              </a:ext>
            </a:extLst>
          </p:cNvPr>
          <p:cNvSpPr txBox="1"/>
          <p:nvPr/>
        </p:nvSpPr>
        <p:spPr>
          <a:xfrm>
            <a:off x="576829" y="852403"/>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设置微信小助手</a:t>
            </a:r>
          </a:p>
        </p:txBody>
      </p:sp>
      <p:sp>
        <p:nvSpPr>
          <p:cNvPr id="4" name="文本框 3">
            <a:extLst>
              <a:ext uri="{FF2B5EF4-FFF2-40B4-BE49-F238E27FC236}">
                <a16:creationId xmlns:a16="http://schemas.microsoft.com/office/drawing/2014/main" id="{E6CC19A4-A924-433F-ABC5-EF0542DD6284}"/>
              </a:ext>
            </a:extLst>
          </p:cNvPr>
          <p:cNvSpPr txBox="1"/>
          <p:nvPr/>
        </p:nvSpPr>
        <p:spPr>
          <a:xfrm>
            <a:off x="3779912" y="4311154"/>
            <a:ext cx="2808312" cy="523220"/>
          </a:xfrm>
          <a:prstGeom prst="rect">
            <a:avLst/>
          </a:prstGeom>
          <a:noFill/>
        </p:spPr>
        <p:txBody>
          <a:bodyPr wrap="square" rtlCol="0">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：密码是</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group10perfect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连密码体现着满满的团结呢！</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2CA255A-9A77-4734-8DF3-E3F62F683D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16" b="65695"/>
          <a:stretch/>
        </p:blipFill>
        <p:spPr>
          <a:xfrm>
            <a:off x="468339" y="3054834"/>
            <a:ext cx="2535498" cy="1863174"/>
          </a:xfrm>
          <a:prstGeom prst="rect">
            <a:avLst/>
          </a:prstGeom>
        </p:spPr>
      </p:pic>
      <p:pic>
        <p:nvPicPr>
          <p:cNvPr id="6" name="图片 5">
            <a:extLst>
              <a:ext uri="{FF2B5EF4-FFF2-40B4-BE49-F238E27FC236}">
                <a16:creationId xmlns:a16="http://schemas.microsoft.com/office/drawing/2014/main" id="{6F9C55F4-CF0F-4D12-B1D7-75EB945FA6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2827" b="35014"/>
          <a:stretch/>
        </p:blipFill>
        <p:spPr>
          <a:xfrm>
            <a:off x="5868144" y="570736"/>
            <a:ext cx="3024336" cy="2493916"/>
          </a:xfrm>
          <a:prstGeom prst="rect">
            <a:avLst/>
          </a:prstGeom>
        </p:spPr>
      </p:pic>
      <p:pic>
        <p:nvPicPr>
          <p:cNvPr id="7" name="图片 6">
            <a:extLst>
              <a:ext uri="{FF2B5EF4-FFF2-40B4-BE49-F238E27FC236}">
                <a16:creationId xmlns:a16="http://schemas.microsoft.com/office/drawing/2014/main" id="{429F104D-61A3-483E-9672-73AD79D5B1B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304" b="65888"/>
          <a:stretch/>
        </p:blipFill>
        <p:spPr>
          <a:xfrm>
            <a:off x="3168241" y="1616106"/>
            <a:ext cx="2535498" cy="2113614"/>
          </a:xfrm>
          <a:prstGeom prst="rect">
            <a:avLst/>
          </a:prstGeom>
        </p:spPr>
      </p:pic>
    </p:spTree>
    <p:extLst>
      <p:ext uri="{BB962C8B-B14F-4D97-AF65-F5344CB8AC3E}">
        <p14:creationId xmlns:p14="http://schemas.microsoft.com/office/powerpoint/2010/main" val="15987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899592" y="915566"/>
            <a:ext cx="4536504"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参与者感受反馈：我们最重视的服务标准</a:t>
            </a:r>
          </a:p>
        </p:txBody>
      </p:sp>
      <p:pic>
        <p:nvPicPr>
          <p:cNvPr id="4" name="图片 3">
            <a:extLst>
              <a:ext uri="{FF2B5EF4-FFF2-40B4-BE49-F238E27FC236}">
                <a16:creationId xmlns:a16="http://schemas.microsoft.com/office/drawing/2014/main" id="{BA5BBB7E-CA74-4A05-B375-5DF931501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36" y="1491630"/>
            <a:ext cx="8772128" cy="3289548"/>
          </a:xfrm>
          <a:prstGeom prst="rect">
            <a:avLst/>
          </a:prstGeom>
        </p:spPr>
      </p:pic>
    </p:spTree>
    <p:extLst>
      <p:ext uri="{BB962C8B-B14F-4D97-AF65-F5344CB8AC3E}">
        <p14:creationId xmlns:p14="http://schemas.microsoft.com/office/powerpoint/2010/main" val="9744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65B3CE39-D34D-4AB5-8525-62D5F4908DBB}"/>
              </a:ext>
            </a:extLst>
          </p:cNvPr>
          <p:cNvSpPr txBox="1"/>
          <p:nvPr/>
        </p:nvSpPr>
        <p:spPr>
          <a:xfrm>
            <a:off x="4554072" y="599535"/>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参与者反馈</a:t>
            </a:r>
          </a:p>
        </p:txBody>
      </p:sp>
      <p:grpSp>
        <p:nvGrpSpPr>
          <p:cNvPr id="2" name="组合 1"/>
          <p:cNvGrpSpPr/>
          <p:nvPr/>
        </p:nvGrpSpPr>
        <p:grpSpPr>
          <a:xfrm>
            <a:off x="7067331" y="996633"/>
            <a:ext cx="2321652" cy="2321652"/>
            <a:chOff x="5616241" y="1901561"/>
            <a:chExt cx="2321652" cy="2321652"/>
          </a:xfrm>
        </p:grpSpPr>
        <p:sp>
          <p:nvSpPr>
            <p:cNvPr id="8" name="Teardrop 39"/>
            <p:cNvSpPr/>
            <p:nvPr/>
          </p:nvSpPr>
          <p:spPr>
            <a:xfrm rot="13500000">
              <a:off x="5616241" y="1901561"/>
              <a:ext cx="2321652" cy="2321652"/>
            </a:xfrm>
            <a:prstGeom prst="teardrop">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0" name="TextBox 37"/>
            <p:cNvSpPr txBox="1">
              <a:spLocks/>
            </p:cNvSpPr>
            <p:nvPr/>
          </p:nvSpPr>
          <p:spPr>
            <a:xfrm>
              <a:off x="5908485" y="3098315"/>
              <a:ext cx="1565668" cy="763106"/>
            </a:xfrm>
            <a:prstGeom prst="rect">
              <a:avLst/>
            </a:prstGeom>
          </p:spPr>
          <p:txBody>
            <a:bodyPr vert="horz" wrap="none" anchor="ctr" anchorCtr="1">
              <a:normAutofit/>
            </a:bodyPr>
            <a:lstStyle/>
            <a:p>
              <a:pPr algn="ctr">
                <a:spcBef>
                  <a:spcPct val="0"/>
                </a:spcBef>
              </a:pPr>
              <a:r>
                <a:rPr lang="zh-CN" altLang="en-US" sz="2800" b="1" dirty="0">
                  <a:solidFill>
                    <a:schemeClr val="bg1"/>
                  </a:solidFill>
                  <a:latin typeface="微软雅黑" panose="020B0503020204020204" pitchFamily="34" charset="-122"/>
                  <a:ea typeface="微软雅黑" panose="020B0503020204020204" pitchFamily="34" charset="-122"/>
                </a:rPr>
                <a:t>新知识</a:t>
              </a:r>
            </a:p>
          </p:txBody>
        </p:sp>
        <p:sp>
          <p:nvSpPr>
            <p:cNvPr id="17" name="Freeform: Shape 68"/>
            <p:cNvSpPr>
              <a:spLocks/>
            </p:cNvSpPr>
            <p:nvPr/>
          </p:nvSpPr>
          <p:spPr bwMode="auto">
            <a:xfrm>
              <a:off x="6439238" y="2652291"/>
              <a:ext cx="504161" cy="432772"/>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170552" y="2584825"/>
            <a:ext cx="1704575" cy="1704575"/>
            <a:chOff x="3743085" y="2865396"/>
            <a:chExt cx="1704575" cy="1704575"/>
          </a:xfrm>
        </p:grpSpPr>
        <p:sp>
          <p:nvSpPr>
            <p:cNvPr id="9" name="Teardrop 40"/>
            <p:cNvSpPr/>
            <p:nvPr/>
          </p:nvSpPr>
          <p:spPr>
            <a:xfrm rot="8100000" flipH="1">
              <a:off x="3743085" y="2865396"/>
              <a:ext cx="1704575" cy="1704575"/>
            </a:xfrm>
            <a:prstGeom prst="teardrop">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1" name="TextBox 35"/>
            <p:cNvSpPr txBox="1">
              <a:spLocks/>
            </p:cNvSpPr>
            <p:nvPr/>
          </p:nvSpPr>
          <p:spPr>
            <a:xfrm>
              <a:off x="4029889" y="3705841"/>
              <a:ext cx="1146657" cy="603652"/>
            </a:xfrm>
            <a:prstGeom prst="rect">
              <a:avLst/>
            </a:prstGeom>
          </p:spPr>
          <p:txBody>
            <a:bodyPr vert="horz" wrap="none" anchor="ctr" anchorCtr="1">
              <a:normAutofit/>
            </a:bodyPr>
            <a:lstStyle/>
            <a:p>
              <a:pPr algn="ctr">
                <a:spcBef>
                  <a:spcPct val="0"/>
                </a:spcBef>
              </a:pPr>
              <a:r>
                <a:rPr lang="zh-CN" altLang="en-US" sz="1800" b="1" dirty="0">
                  <a:solidFill>
                    <a:schemeClr val="bg1"/>
                  </a:solidFill>
                  <a:latin typeface="微软雅黑" panose="020B0503020204020204" pitchFamily="34" charset="-122"/>
                  <a:ea typeface="微软雅黑" panose="020B0503020204020204" pitchFamily="34" charset="-122"/>
                </a:rPr>
                <a:t>学习动力</a:t>
              </a:r>
            </a:p>
          </p:txBody>
        </p:sp>
        <p:sp>
          <p:nvSpPr>
            <p:cNvPr id="16" name="Freeform: Shape 67"/>
            <p:cNvSpPr>
              <a:spLocks/>
            </p:cNvSpPr>
            <p:nvPr/>
          </p:nvSpPr>
          <p:spPr bwMode="auto">
            <a:xfrm>
              <a:off x="4309363" y="3163679"/>
              <a:ext cx="587711" cy="459942"/>
            </a:xfrm>
            <a:custGeom>
              <a:avLst/>
              <a:gdLst>
                <a:gd name="T0" fmla="*/ 434 w 506"/>
                <a:gd name="T1" fmla="*/ 70 h 399"/>
                <a:gd name="T2" fmla="*/ 434 w 506"/>
                <a:gd name="T3" fmla="*/ 70 h 399"/>
                <a:gd name="T4" fmla="*/ 168 w 506"/>
                <a:gd name="T5" fmla="*/ 35 h 399"/>
                <a:gd name="T6" fmla="*/ 9 w 506"/>
                <a:gd name="T7" fmla="*/ 221 h 399"/>
                <a:gd name="T8" fmla="*/ 195 w 506"/>
                <a:gd name="T9" fmla="*/ 398 h 399"/>
                <a:gd name="T10" fmla="*/ 381 w 506"/>
                <a:gd name="T11" fmla="*/ 310 h 399"/>
                <a:gd name="T12" fmla="*/ 363 w 506"/>
                <a:gd name="T13" fmla="*/ 212 h 399"/>
                <a:gd name="T14" fmla="*/ 469 w 506"/>
                <a:gd name="T15" fmla="*/ 203 h 399"/>
                <a:gd name="T16" fmla="*/ 434 w 506"/>
                <a:gd name="T17" fmla="*/ 70 h 399"/>
                <a:gd name="T18" fmla="*/ 274 w 506"/>
                <a:gd name="T19" fmla="*/ 301 h 399"/>
                <a:gd name="T20" fmla="*/ 274 w 506"/>
                <a:gd name="T21" fmla="*/ 301 h 399"/>
                <a:gd name="T22" fmla="*/ 239 w 506"/>
                <a:gd name="T23" fmla="*/ 265 h 399"/>
                <a:gd name="T24" fmla="*/ 274 w 506"/>
                <a:gd name="T25" fmla="*/ 230 h 399"/>
                <a:gd name="T26" fmla="*/ 309 w 506"/>
                <a:gd name="T27" fmla="*/ 265 h 399"/>
                <a:gd name="T28" fmla="*/ 274 w 506"/>
                <a:gd name="T29" fmla="*/ 3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868987" y="73830"/>
            <a:ext cx="1070361" cy="1070361"/>
            <a:chOff x="5784661" y="1502593"/>
            <a:chExt cx="1070361" cy="1070361"/>
          </a:xfrm>
        </p:grpSpPr>
        <p:sp>
          <p:nvSpPr>
            <p:cNvPr id="13" name="Teardrop 50"/>
            <p:cNvSpPr/>
            <p:nvPr/>
          </p:nvSpPr>
          <p:spPr>
            <a:xfrm rot="8100000" flipH="1">
              <a:off x="5784661" y="1502593"/>
              <a:ext cx="1070361" cy="1070361"/>
            </a:xfrm>
            <a:prstGeom prst="teardrop">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5" name="TextBox 45"/>
            <p:cNvSpPr txBox="1">
              <a:spLocks/>
            </p:cNvSpPr>
            <p:nvPr/>
          </p:nvSpPr>
          <p:spPr>
            <a:xfrm>
              <a:off x="5857740" y="1956427"/>
              <a:ext cx="913285" cy="430519"/>
            </a:xfrm>
            <a:prstGeom prst="rect">
              <a:avLst/>
            </a:prstGeom>
          </p:spPr>
          <p:txBody>
            <a:bodyPr vert="horz" wrap="none" anchor="ctr" anchorCtr="1">
              <a:normAutofit/>
            </a:bodyPr>
            <a:lstStyle/>
            <a:p>
              <a:pPr algn="ctr">
                <a:spcBef>
                  <a:spcPct val="0"/>
                </a:spcBef>
              </a:pPr>
              <a:r>
                <a:rPr lang="zh-CN" altLang="en-US" sz="1400" b="1" dirty="0">
                  <a:solidFill>
                    <a:schemeClr val="bg1"/>
                  </a:solidFill>
                  <a:latin typeface="微软雅黑" panose="020B0503020204020204" pitchFamily="34" charset="-122"/>
                  <a:ea typeface="微软雅黑" panose="020B0503020204020204" pitchFamily="34" charset="-122"/>
                </a:rPr>
                <a:t>友谊</a:t>
              </a:r>
            </a:p>
          </p:txBody>
        </p:sp>
        <p:sp>
          <p:nvSpPr>
            <p:cNvPr id="18" name="Freeform: Shape 69"/>
            <p:cNvSpPr>
              <a:spLocks/>
            </p:cNvSpPr>
            <p:nvPr/>
          </p:nvSpPr>
          <p:spPr bwMode="auto">
            <a:xfrm>
              <a:off x="6193218" y="1652745"/>
              <a:ext cx="251947" cy="261922"/>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090586" y="65442"/>
            <a:ext cx="1457845" cy="1457844"/>
            <a:chOff x="6960879" y="897369"/>
            <a:chExt cx="1457845" cy="1457844"/>
          </a:xfrm>
        </p:grpSpPr>
        <p:sp>
          <p:nvSpPr>
            <p:cNvPr id="12" name="Teardrop 49"/>
            <p:cNvSpPr/>
            <p:nvPr/>
          </p:nvSpPr>
          <p:spPr>
            <a:xfrm rot="13500000">
              <a:off x="6960880" y="897368"/>
              <a:ext cx="1457844" cy="1457845"/>
            </a:xfrm>
            <a:prstGeom prst="teardrop">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4" name="TextBox 47"/>
            <p:cNvSpPr txBox="1">
              <a:spLocks/>
            </p:cNvSpPr>
            <p:nvPr/>
          </p:nvSpPr>
          <p:spPr>
            <a:xfrm>
              <a:off x="7197434" y="1555944"/>
              <a:ext cx="1001016" cy="585415"/>
            </a:xfrm>
            <a:prstGeom prst="rect">
              <a:avLst/>
            </a:prstGeom>
          </p:spPr>
          <p:txBody>
            <a:bodyPr vert="horz" wrap="none" anchor="ctr" anchorCtr="1">
              <a:norm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新领域</a:t>
              </a:r>
              <a:r>
                <a:rPr lang="zh-CN" altLang="en-US" sz="1800" b="1" dirty="0">
                  <a:solidFill>
                    <a:schemeClr val="bg1"/>
                  </a:solidFill>
                  <a:latin typeface="微软雅黑" panose="020B0503020204020204" pitchFamily="34" charset="-122"/>
                  <a:ea typeface="微软雅黑" panose="020B0503020204020204" pitchFamily="34" charset="-122"/>
                </a:rPr>
                <a:t> </a:t>
              </a:r>
            </a:p>
          </p:txBody>
        </p:sp>
        <p:sp>
          <p:nvSpPr>
            <p:cNvPr id="19" name="Freeform: Shape 70"/>
            <p:cNvSpPr>
              <a:spLocks/>
            </p:cNvSpPr>
            <p:nvPr/>
          </p:nvSpPr>
          <p:spPr bwMode="auto">
            <a:xfrm>
              <a:off x="7476051" y="1114771"/>
              <a:ext cx="427502" cy="444430"/>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14083" y="816537"/>
            <a:ext cx="6489618" cy="4230373"/>
            <a:chOff x="866542" y="1860148"/>
            <a:chExt cx="3044800" cy="2240882"/>
          </a:xfrm>
        </p:grpSpPr>
        <p:grpSp>
          <p:nvGrpSpPr>
            <p:cNvPr id="5" name="Group 58"/>
            <p:cNvGrpSpPr/>
            <p:nvPr/>
          </p:nvGrpSpPr>
          <p:grpSpPr>
            <a:xfrm>
              <a:off x="866542" y="1910139"/>
              <a:ext cx="389729" cy="389729"/>
              <a:chOff x="5974358" y="2971439"/>
              <a:chExt cx="551992" cy="551992"/>
            </a:xfrm>
          </p:grpSpPr>
          <p:sp>
            <p:nvSpPr>
              <p:cNvPr id="33" name="Rectangle: Folded Corner 59"/>
              <p:cNvSpPr>
                <a:spLocks noChangeAspect="1"/>
              </p:cNvSpPr>
              <p:nvPr/>
            </p:nvSpPr>
            <p:spPr>
              <a:xfrm>
                <a:off x="5974358" y="2971439"/>
                <a:ext cx="551992" cy="551992"/>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latin typeface="微软雅黑" panose="020B0503020204020204" pitchFamily="34" charset="-122"/>
                  <a:ea typeface="微软雅黑" panose="020B0503020204020204" pitchFamily="34" charset="-122"/>
                </a:endParaRPr>
              </a:p>
            </p:txBody>
          </p:sp>
          <p:sp>
            <p:nvSpPr>
              <p:cNvPr id="34" name="Freeform: Shape 60"/>
              <p:cNvSpPr>
                <a:spLocks/>
              </p:cNvSpPr>
              <p:nvPr/>
            </p:nvSpPr>
            <p:spPr bwMode="auto">
              <a:xfrm>
                <a:off x="6101346" y="3116889"/>
                <a:ext cx="298016" cy="261093"/>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600">
                  <a:latin typeface="微软雅黑" panose="020B0503020204020204" pitchFamily="34" charset="-122"/>
                  <a:ea typeface="微软雅黑" panose="020B0503020204020204" pitchFamily="34" charset="-122"/>
                </a:endParaRPr>
              </a:p>
            </p:txBody>
          </p:sp>
        </p:grpSp>
        <p:grpSp>
          <p:nvGrpSpPr>
            <p:cNvPr id="6" name="Group 61"/>
            <p:cNvGrpSpPr/>
            <p:nvPr/>
          </p:nvGrpSpPr>
          <p:grpSpPr>
            <a:xfrm>
              <a:off x="867452" y="2681235"/>
              <a:ext cx="389729" cy="389729"/>
              <a:chOff x="5975646" y="3980449"/>
              <a:chExt cx="551992" cy="551992"/>
            </a:xfrm>
          </p:grpSpPr>
          <p:sp>
            <p:nvSpPr>
              <p:cNvPr id="31" name="Rectangle: Folded Corner 62"/>
              <p:cNvSpPr>
                <a:spLocks noChangeAspect="1"/>
              </p:cNvSpPr>
              <p:nvPr/>
            </p:nvSpPr>
            <p:spPr>
              <a:xfrm>
                <a:off x="5975646" y="3980449"/>
                <a:ext cx="551992" cy="551992"/>
              </a:xfrm>
              <a:prstGeom prst="foldedCorne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latin typeface="微软雅黑" panose="020B0503020204020204" pitchFamily="34" charset="-122"/>
                  <a:ea typeface="微软雅黑" panose="020B0503020204020204" pitchFamily="34" charset="-122"/>
                </a:endParaRPr>
              </a:p>
            </p:txBody>
          </p:sp>
          <p:sp>
            <p:nvSpPr>
              <p:cNvPr id="32" name="Freeform: Shape 63"/>
              <p:cNvSpPr>
                <a:spLocks/>
              </p:cNvSpPr>
              <p:nvPr/>
            </p:nvSpPr>
            <p:spPr bwMode="auto">
              <a:xfrm>
                <a:off x="6135601" y="4123262"/>
                <a:ext cx="232083" cy="266367"/>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600">
                  <a:latin typeface="微软雅黑" panose="020B0503020204020204" pitchFamily="34" charset="-122"/>
                  <a:ea typeface="微软雅黑" panose="020B0503020204020204" pitchFamily="34" charset="-122"/>
                </a:endParaRPr>
              </a:p>
            </p:txBody>
          </p:sp>
        </p:grpSp>
        <p:grpSp>
          <p:nvGrpSpPr>
            <p:cNvPr id="7" name="Group 64"/>
            <p:cNvGrpSpPr/>
            <p:nvPr/>
          </p:nvGrpSpPr>
          <p:grpSpPr>
            <a:xfrm>
              <a:off x="867452" y="3396260"/>
              <a:ext cx="389729" cy="389729"/>
              <a:chOff x="5975646" y="5076304"/>
              <a:chExt cx="551992" cy="551992"/>
            </a:xfrm>
          </p:grpSpPr>
          <p:sp>
            <p:nvSpPr>
              <p:cNvPr id="29" name="Rectangle: Folded Corner 65"/>
              <p:cNvSpPr>
                <a:spLocks noChangeAspect="1"/>
              </p:cNvSpPr>
              <p:nvPr/>
            </p:nvSpPr>
            <p:spPr>
              <a:xfrm>
                <a:off x="5975646" y="5076304"/>
                <a:ext cx="551992" cy="551992"/>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latin typeface="微软雅黑" panose="020B0503020204020204" pitchFamily="34" charset="-122"/>
                  <a:ea typeface="微软雅黑" panose="020B0503020204020204" pitchFamily="34" charset="-122"/>
                </a:endParaRPr>
              </a:p>
            </p:txBody>
          </p:sp>
          <p:sp>
            <p:nvSpPr>
              <p:cNvPr id="30" name="Freeform: Shape 66"/>
              <p:cNvSpPr>
                <a:spLocks/>
              </p:cNvSpPr>
              <p:nvPr/>
            </p:nvSpPr>
            <p:spPr bwMode="auto">
              <a:xfrm>
                <a:off x="6135601" y="5219116"/>
                <a:ext cx="232083" cy="266368"/>
              </a:xfrm>
              <a:custGeom>
                <a:avLst/>
                <a:gdLst>
                  <a:gd name="T0" fmla="*/ 345 w 390"/>
                  <a:gd name="T1" fmla="*/ 0 h 444"/>
                  <a:gd name="T2" fmla="*/ 0 w 390"/>
                  <a:gd name="T3" fmla="*/ 53 h 444"/>
                  <a:gd name="T4" fmla="*/ 44 w 390"/>
                  <a:gd name="T5" fmla="*/ 443 h 444"/>
                  <a:gd name="T6" fmla="*/ 389 w 390"/>
                  <a:gd name="T7" fmla="*/ 399 h 444"/>
                  <a:gd name="T8" fmla="*/ 345 w 390"/>
                  <a:gd name="T9" fmla="*/ 0 h 444"/>
                  <a:gd name="T10" fmla="*/ 345 w 390"/>
                  <a:gd name="T11" fmla="*/ 399 h 444"/>
                  <a:gd name="T12" fmla="*/ 44 w 390"/>
                  <a:gd name="T13" fmla="*/ 53 h 444"/>
                  <a:gd name="T14" fmla="*/ 345 w 390"/>
                  <a:gd name="T15" fmla="*/ 399 h 444"/>
                  <a:gd name="T16" fmla="*/ 221 w 390"/>
                  <a:gd name="T17" fmla="*/ 275 h 444"/>
                  <a:gd name="T18" fmla="*/ 97 w 390"/>
                  <a:gd name="T19" fmla="*/ 302 h 444"/>
                  <a:gd name="T20" fmla="*/ 221 w 390"/>
                  <a:gd name="T21" fmla="*/ 275 h 444"/>
                  <a:gd name="T22" fmla="*/ 292 w 390"/>
                  <a:gd name="T23" fmla="*/ 177 h 444"/>
                  <a:gd name="T24" fmla="*/ 195 w 390"/>
                  <a:gd name="T25" fmla="*/ 196 h 444"/>
                  <a:gd name="T26" fmla="*/ 292 w 390"/>
                  <a:gd name="T27" fmla="*/ 177 h 444"/>
                  <a:gd name="T28" fmla="*/ 195 w 390"/>
                  <a:gd name="T29" fmla="*/ 151 h 444"/>
                  <a:gd name="T30" fmla="*/ 292 w 390"/>
                  <a:gd name="T31" fmla="*/ 98 h 444"/>
                  <a:gd name="T32" fmla="*/ 195 w 390"/>
                  <a:gd name="T33" fmla="*/ 151 h 444"/>
                  <a:gd name="T34" fmla="*/ 168 w 390"/>
                  <a:gd name="T35" fmla="*/ 98 h 444"/>
                  <a:gd name="T36" fmla="*/ 97 w 390"/>
                  <a:gd name="T37" fmla="*/ 196 h 444"/>
                  <a:gd name="T38" fmla="*/ 168 w 390"/>
                  <a:gd name="T39" fmla="*/ 98 h 444"/>
                  <a:gd name="T40" fmla="*/ 141 w 390"/>
                  <a:gd name="T41" fmla="*/ 222 h 444"/>
                  <a:gd name="T42" fmla="*/ 97 w 390"/>
                  <a:gd name="T43" fmla="*/ 249 h 444"/>
                  <a:gd name="T44" fmla="*/ 141 w 390"/>
                  <a:gd name="T45" fmla="*/ 222 h 444"/>
                  <a:gd name="T46" fmla="*/ 168 w 390"/>
                  <a:gd name="T47" fmla="*/ 249 h 444"/>
                  <a:gd name="T48" fmla="*/ 292 w 390"/>
                  <a:gd name="T49" fmla="*/ 222 h 444"/>
                  <a:gd name="T50" fmla="*/ 168 w 390"/>
                  <a:gd name="T51" fmla="*/ 249 h 444"/>
                  <a:gd name="T52" fmla="*/ 292 w 390"/>
                  <a:gd name="T53" fmla="*/ 319 h 444"/>
                  <a:gd name="T54" fmla="*/ 97 w 390"/>
                  <a:gd name="T55" fmla="*/ 346 h 444"/>
                  <a:gd name="T56" fmla="*/ 292 w 390"/>
                  <a:gd name="T57" fmla="*/ 319 h 444"/>
                  <a:gd name="T58" fmla="*/ 248 w 390"/>
                  <a:gd name="T59" fmla="*/ 302 h 444"/>
                  <a:gd name="T60" fmla="*/ 292 w 390"/>
                  <a:gd name="T61" fmla="*/ 275 h 444"/>
                  <a:gd name="T62" fmla="*/ 248 w 390"/>
                  <a:gd name="T63" fmla="*/ 30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600">
                  <a:latin typeface="微软雅黑" panose="020B0503020204020204" pitchFamily="34" charset="-122"/>
                  <a:ea typeface="微软雅黑" panose="020B0503020204020204" pitchFamily="34" charset="-122"/>
                </a:endParaRPr>
              </a:p>
            </p:txBody>
          </p:sp>
        </p:grpSp>
        <p:grpSp>
          <p:nvGrpSpPr>
            <p:cNvPr id="20" name="Group 42"/>
            <p:cNvGrpSpPr/>
            <p:nvPr/>
          </p:nvGrpSpPr>
          <p:grpSpPr>
            <a:xfrm>
              <a:off x="1235221" y="1860148"/>
              <a:ext cx="2676121" cy="711610"/>
              <a:chOff x="1581020" y="4973967"/>
              <a:chExt cx="2746939" cy="948815"/>
            </a:xfrm>
          </p:grpSpPr>
          <p:sp>
            <p:nvSpPr>
              <p:cNvPr id="27" name="TextBox 43"/>
              <p:cNvSpPr txBox="1"/>
              <p:nvPr/>
            </p:nvSpPr>
            <p:spPr>
              <a:xfrm>
                <a:off x="1583569" y="4973967"/>
                <a:ext cx="2512219" cy="247223"/>
              </a:xfrm>
              <a:prstGeom prst="rect">
                <a:avLst/>
              </a:prstGeom>
              <a:noFill/>
            </p:spPr>
            <p:txBody>
              <a:bodyPr wrap="none" lIns="360000" tIns="0" rIns="216000" bIns="0" anchor="b" anchorCtr="0">
                <a:normAutofit/>
              </a:bodyPr>
              <a:lstStyle/>
              <a:p>
                <a:r>
                  <a:rPr lang="en-US" altLang="zh-CN" sz="1600" b="1" dirty="0">
                    <a:solidFill>
                      <a:schemeClr val="accent1">
                        <a:lumMod val="100000"/>
                      </a:schemeClr>
                    </a:solidFill>
                    <a:latin typeface="微软雅黑" panose="020B0503020204020204" pitchFamily="34" charset="-122"/>
                    <a:ea typeface="微软雅黑" panose="020B0503020204020204" pitchFamily="34" charset="-122"/>
                  </a:rPr>
                  <a:t>a.</a:t>
                </a:r>
                <a:r>
                  <a:rPr lang="zh-CN" altLang="en-US" sz="1600" b="1" dirty="0">
                    <a:solidFill>
                      <a:schemeClr val="accent1">
                        <a:lumMod val="100000"/>
                      </a:schemeClr>
                    </a:solidFill>
                    <a:latin typeface="微软雅黑" panose="020B0503020204020204" pitchFamily="34" charset="-122"/>
                    <a:ea typeface="微软雅黑" panose="020B0503020204020204" pitchFamily="34" charset="-122"/>
                  </a:rPr>
                  <a:t>学到了新知识和新技能</a:t>
                </a:r>
              </a:p>
            </p:txBody>
          </p:sp>
          <p:sp>
            <p:nvSpPr>
              <p:cNvPr id="28" name="TextBox 44"/>
              <p:cNvSpPr txBox="1">
                <a:spLocks/>
              </p:cNvSpPr>
              <p:nvPr/>
            </p:nvSpPr>
            <p:spPr>
              <a:xfrm>
                <a:off x="1581020" y="5238289"/>
                <a:ext cx="2746939" cy="684493"/>
              </a:xfrm>
              <a:prstGeom prst="rect">
                <a:avLst/>
              </a:prstGeom>
            </p:spPr>
            <p:txBody>
              <a:bodyPr vert="horz" wrap="square" lIns="360000" tIns="0" rIns="216000" bIns="0" anchor="t" anchorCtr="0">
                <a:noAutofit/>
              </a:bodyPr>
              <a:lstStyle/>
              <a:p>
                <a:r>
                  <a:rPr lang="zh-CN" altLang="zh-CN" sz="1400" i="1" dirty="0">
                    <a:latin typeface="微软雅黑" panose="020B0503020204020204" pitchFamily="34" charset="-122"/>
                    <a:ea typeface="微软雅黑" panose="020B0503020204020204" pitchFamily="34" charset="-122"/>
                  </a:rPr>
                  <a:t> “感觉会做</a:t>
                </a:r>
                <a:r>
                  <a:rPr lang="en-US" altLang="zh-CN" sz="1400" i="1" dirty="0" err="1">
                    <a:latin typeface="微软雅黑" panose="020B0503020204020204" pitchFamily="34" charset="-122"/>
                    <a:ea typeface="微软雅黑" panose="020B0503020204020204" pitchFamily="34" charset="-122"/>
                  </a:rPr>
                  <a:t>fct</a:t>
                </a:r>
                <a:r>
                  <a:rPr lang="zh-CN" altLang="zh-CN" sz="1400" i="1" dirty="0">
                    <a:latin typeface="微软雅黑" panose="020B0503020204020204" pitchFamily="34" charset="-122"/>
                    <a:ea typeface="微软雅黑" panose="020B0503020204020204" pitchFamily="34" charset="-122"/>
                  </a:rPr>
                  <a:t>关于</a:t>
                </a:r>
                <a:r>
                  <a:rPr lang="en-US" altLang="zh-CN" sz="1400" i="1" dirty="0" err="1">
                    <a:latin typeface="微软雅黑" panose="020B0503020204020204" pitchFamily="34" charset="-122"/>
                    <a:ea typeface="微软雅黑" panose="020B0503020204020204" pitchFamily="34" charset="-122"/>
                  </a:rPr>
                  <a:t>ps</a:t>
                </a:r>
                <a:r>
                  <a:rPr lang="zh-CN" altLang="zh-CN" sz="1400" i="1" dirty="0">
                    <a:latin typeface="微软雅黑" panose="020B0503020204020204" pitchFamily="34" charset="-122"/>
                    <a:ea typeface="微软雅黑" panose="020B0503020204020204" pitchFamily="34" charset="-122"/>
                  </a:rPr>
                  <a:t>部分的题了呢，哈哈，以后可以自己做海报了”——</a:t>
                </a:r>
                <a:r>
                  <a:rPr lang="en-US" altLang="zh-CN" sz="1400" i="1" dirty="0">
                    <a:latin typeface="微软雅黑" panose="020B0503020204020204" pitchFamily="34" charset="-122"/>
                    <a:ea typeface="微软雅黑" panose="020B0503020204020204" pitchFamily="34" charset="-122"/>
                  </a:rPr>
                  <a:t>102</a:t>
                </a:r>
                <a:r>
                  <a:rPr lang="zh-CN" altLang="zh-CN" sz="1400" i="1" dirty="0">
                    <a:latin typeface="微软雅黑" panose="020B0503020204020204" pitchFamily="34" charset="-122"/>
                    <a:ea typeface="微软雅黑" panose="020B0503020204020204" pitchFamily="34" charset="-122"/>
                  </a:rPr>
                  <a:t>号</a:t>
                </a:r>
                <a:endParaRPr lang="zh-CN" altLang="zh-CN" sz="1400" dirty="0">
                  <a:latin typeface="微软雅黑" panose="020B0503020204020204" pitchFamily="34" charset="-122"/>
                  <a:ea typeface="微软雅黑" panose="020B0503020204020204" pitchFamily="34" charset="-122"/>
                </a:endParaRPr>
              </a:p>
              <a:p>
                <a:r>
                  <a:rPr lang="en-US" altLang="zh-CN" sz="1400" i="1" dirty="0">
                    <a:latin typeface="微软雅黑" panose="020B0503020204020204" pitchFamily="34" charset="-122"/>
                    <a:ea typeface="微软雅黑" panose="020B0503020204020204" pitchFamily="34" charset="-122"/>
                  </a:rPr>
                  <a:t> </a:t>
                </a:r>
                <a:r>
                  <a:rPr lang="zh-CN" altLang="zh-CN" sz="1400" i="1" dirty="0">
                    <a:latin typeface="微软雅黑" panose="020B0503020204020204" pitchFamily="34" charset="-122"/>
                    <a:ea typeface="微软雅黑" panose="020B0503020204020204" pitchFamily="34" charset="-122"/>
                  </a:rPr>
                  <a:t>“可以顺畅地弹生日歌了”——学吉他的</a:t>
                </a:r>
                <a:r>
                  <a:rPr lang="en-US" altLang="zh-CN" sz="1400" i="1" dirty="0">
                    <a:latin typeface="微软雅黑" panose="020B0503020204020204" pitchFamily="34" charset="-122"/>
                    <a:ea typeface="微软雅黑" panose="020B0503020204020204" pitchFamily="34" charset="-122"/>
                  </a:rPr>
                  <a:t>50</a:t>
                </a:r>
                <a:r>
                  <a:rPr lang="zh-CN" altLang="zh-CN" sz="1400" i="1" dirty="0">
                    <a:latin typeface="微软雅黑" panose="020B0503020204020204" pitchFamily="34" charset="-122"/>
                    <a:ea typeface="微软雅黑" panose="020B0503020204020204" pitchFamily="34" charset="-122"/>
                  </a:rPr>
                  <a:t>号</a:t>
                </a:r>
                <a:endParaRPr lang="zh-CN" altLang="zh-CN" sz="1400" dirty="0">
                  <a:latin typeface="微软雅黑" panose="020B0503020204020204" pitchFamily="34" charset="-122"/>
                  <a:ea typeface="微软雅黑" panose="020B0503020204020204" pitchFamily="34" charset="-122"/>
                </a:endParaRPr>
              </a:p>
              <a:p>
                <a:r>
                  <a:rPr lang="en-US" altLang="zh-CN" sz="1400" i="1" dirty="0">
                    <a:latin typeface="微软雅黑" panose="020B0503020204020204" pitchFamily="34" charset="-122"/>
                    <a:ea typeface="微软雅黑" panose="020B0503020204020204" pitchFamily="34" charset="-122"/>
                  </a:rPr>
                  <a:t> </a:t>
                </a:r>
                <a:r>
                  <a:rPr lang="zh-CN" altLang="zh-CN" sz="1400" i="1" dirty="0">
                    <a:latin typeface="微软雅黑" panose="020B0503020204020204" pitchFamily="34" charset="-122"/>
                    <a:ea typeface="微软雅黑" panose="020B0503020204020204" pitchFamily="34" charset="-122"/>
                  </a:rPr>
                  <a:t>“天哪，高数教得太好了吧！”——</a:t>
                </a:r>
                <a:r>
                  <a:rPr lang="en-US" altLang="zh-CN" sz="1400" i="1" dirty="0">
                    <a:latin typeface="微软雅黑" panose="020B0503020204020204" pitchFamily="34" charset="-122"/>
                    <a:ea typeface="微软雅黑" panose="020B0503020204020204" pitchFamily="34" charset="-122"/>
                  </a:rPr>
                  <a:t>65</a:t>
                </a:r>
                <a:r>
                  <a:rPr lang="zh-CN" altLang="zh-CN" sz="1400" i="1" dirty="0">
                    <a:latin typeface="微软雅黑" panose="020B0503020204020204" pitchFamily="34" charset="-122"/>
                    <a:ea typeface="微软雅黑" panose="020B0503020204020204" pitchFamily="34" charset="-122"/>
                  </a:rPr>
                  <a:t>号</a:t>
                </a:r>
                <a:endParaRPr lang="zh-CN" altLang="zh-CN" sz="1400" dirty="0">
                  <a:latin typeface="微软雅黑" panose="020B0503020204020204" pitchFamily="34" charset="-122"/>
                  <a:ea typeface="微软雅黑" panose="020B0503020204020204" pitchFamily="34" charset="-122"/>
                </a:endParaRPr>
              </a:p>
            </p:txBody>
          </p:sp>
        </p:grpSp>
        <p:grpSp>
          <p:nvGrpSpPr>
            <p:cNvPr id="21" name="Group 75"/>
            <p:cNvGrpSpPr/>
            <p:nvPr/>
          </p:nvGrpSpPr>
          <p:grpSpPr>
            <a:xfrm>
              <a:off x="1257182" y="2610374"/>
              <a:ext cx="2472740" cy="543249"/>
              <a:chOff x="1603562" y="5049010"/>
              <a:chExt cx="2538176" cy="724333"/>
            </a:xfrm>
          </p:grpSpPr>
          <p:sp>
            <p:nvSpPr>
              <p:cNvPr id="25" name="TextBox 76"/>
              <p:cNvSpPr txBox="1"/>
              <p:nvPr/>
            </p:nvSpPr>
            <p:spPr>
              <a:xfrm>
                <a:off x="1629519" y="5049010"/>
                <a:ext cx="2512219" cy="247223"/>
              </a:xfrm>
              <a:prstGeom prst="rect">
                <a:avLst/>
              </a:prstGeom>
              <a:noFill/>
            </p:spPr>
            <p:txBody>
              <a:bodyPr wrap="none" lIns="360000" tIns="0" rIns="216000" bIns="0" anchor="b" anchorCtr="0">
                <a:normAutofit/>
              </a:bodyPr>
              <a:lstStyle/>
              <a:p>
                <a:r>
                  <a:rPr lang="en-US" altLang="zh-CN" sz="1600" b="1" dirty="0">
                    <a:solidFill>
                      <a:schemeClr val="accent4">
                        <a:lumMod val="100000"/>
                      </a:schemeClr>
                    </a:solidFill>
                    <a:latin typeface="微软雅黑" panose="020B0503020204020204" pitchFamily="34" charset="-122"/>
                    <a:ea typeface="微软雅黑" panose="020B0503020204020204" pitchFamily="34" charset="-122"/>
                  </a:rPr>
                  <a:t>b.</a:t>
                </a:r>
                <a:r>
                  <a:rPr lang="zh-CN" altLang="en-US" sz="1600" b="1" dirty="0">
                    <a:solidFill>
                      <a:schemeClr val="accent4">
                        <a:lumMod val="100000"/>
                      </a:schemeClr>
                    </a:solidFill>
                    <a:latin typeface="微软雅黑" panose="020B0503020204020204" pitchFamily="34" charset="-122"/>
                    <a:ea typeface="微软雅黑" panose="020B0503020204020204" pitchFamily="34" charset="-122"/>
                  </a:rPr>
                  <a:t>收获了友谊</a:t>
                </a:r>
              </a:p>
            </p:txBody>
          </p:sp>
          <p:sp>
            <p:nvSpPr>
              <p:cNvPr id="26" name="TextBox 77"/>
              <p:cNvSpPr txBox="1">
                <a:spLocks/>
              </p:cNvSpPr>
              <p:nvPr/>
            </p:nvSpPr>
            <p:spPr>
              <a:xfrm>
                <a:off x="1603562" y="5346993"/>
                <a:ext cx="2512218" cy="426350"/>
              </a:xfrm>
              <a:prstGeom prst="rect">
                <a:avLst/>
              </a:prstGeom>
            </p:spPr>
            <p:txBody>
              <a:bodyPr vert="horz" wrap="square" lIns="360000" tIns="0" rIns="216000" bIns="0" anchor="t" anchorCtr="0">
                <a:normAutofit fontScale="85000" lnSpcReduction="10000"/>
              </a:bodyPr>
              <a:lstStyle/>
              <a:p>
                <a:r>
                  <a:rPr lang="zh-CN" altLang="zh-CN" sz="1600" i="1" dirty="0">
                    <a:latin typeface="微软雅黑" panose="020B0503020204020204" pitchFamily="34" charset="-122"/>
                    <a:ea typeface="微软雅黑" panose="020B0503020204020204" pitchFamily="34" charset="-122"/>
                  </a:rPr>
                  <a:t>“非常感谢你们提供了酱紫的平台！认识了一个非常聊得来的小伙伴，表示很开心，也学习了技能，感觉像是新世界的大门被打开了，小伙伴是一个非常</a:t>
                </a:r>
                <a:r>
                  <a:rPr lang="en-US" altLang="zh-CN" sz="1600" i="1" dirty="0">
                    <a:latin typeface="微软雅黑" panose="020B0503020204020204" pitchFamily="34" charset="-122"/>
                    <a:ea typeface="微软雅黑" panose="020B0503020204020204" pitchFamily="34" charset="-122"/>
                  </a:rPr>
                  <a:t>nice</a:t>
                </a:r>
                <a:r>
                  <a:rPr lang="zh-CN" altLang="zh-CN" sz="1600" i="1" dirty="0">
                    <a:latin typeface="微软雅黑" panose="020B0503020204020204" pitchFamily="34" charset="-122"/>
                    <a:ea typeface="微软雅黑" panose="020B0503020204020204" pitchFamily="34" charset="-122"/>
                  </a:rPr>
                  <a:t>的人”——</a:t>
                </a:r>
                <a:r>
                  <a:rPr lang="en-US" altLang="zh-CN" sz="1600" i="1" dirty="0">
                    <a:latin typeface="微软雅黑" panose="020B0503020204020204" pitchFamily="34" charset="-122"/>
                    <a:ea typeface="微软雅黑" panose="020B0503020204020204" pitchFamily="34" charset="-122"/>
                  </a:rPr>
                  <a:t>50</a:t>
                </a:r>
                <a:r>
                  <a:rPr lang="zh-CN" altLang="zh-CN" sz="1600" i="1" dirty="0">
                    <a:latin typeface="微软雅黑" panose="020B0503020204020204" pitchFamily="34" charset="-122"/>
                    <a:ea typeface="微软雅黑" panose="020B0503020204020204" pitchFamily="34" charset="-122"/>
                  </a:rPr>
                  <a:t>号</a:t>
                </a:r>
              </a:p>
            </p:txBody>
          </p:sp>
        </p:grpSp>
        <p:grpSp>
          <p:nvGrpSpPr>
            <p:cNvPr id="22" name="Group 78"/>
            <p:cNvGrpSpPr/>
            <p:nvPr/>
          </p:nvGrpSpPr>
          <p:grpSpPr>
            <a:xfrm>
              <a:off x="1257181" y="3285223"/>
              <a:ext cx="2447452" cy="815807"/>
              <a:chOff x="1603561" y="5023552"/>
              <a:chExt cx="2512219" cy="1087744"/>
            </a:xfrm>
          </p:grpSpPr>
          <p:sp>
            <p:nvSpPr>
              <p:cNvPr id="23" name="TextBox 79"/>
              <p:cNvSpPr txBox="1"/>
              <p:nvPr/>
            </p:nvSpPr>
            <p:spPr>
              <a:xfrm>
                <a:off x="1603561" y="5023552"/>
                <a:ext cx="2512219" cy="247223"/>
              </a:xfrm>
              <a:prstGeom prst="rect">
                <a:avLst/>
              </a:prstGeom>
              <a:noFill/>
            </p:spPr>
            <p:txBody>
              <a:bodyPr wrap="none" lIns="360000" tIns="0" rIns="216000" bIns="0" anchor="b" anchorCtr="0">
                <a:normAutofit/>
              </a:bodyPr>
              <a:lstStyle/>
              <a:p>
                <a:r>
                  <a:rPr lang="en-US" altLang="zh-CN" sz="1600" b="1" dirty="0">
                    <a:solidFill>
                      <a:schemeClr val="accent5">
                        <a:lumMod val="100000"/>
                      </a:schemeClr>
                    </a:solidFill>
                    <a:latin typeface="微软雅黑" panose="020B0503020204020204" pitchFamily="34" charset="-122"/>
                    <a:ea typeface="微软雅黑" panose="020B0503020204020204" pitchFamily="34" charset="-122"/>
                  </a:rPr>
                  <a:t>c.</a:t>
                </a:r>
                <a:r>
                  <a:rPr lang="zh-CN" altLang="en-US" sz="1600" b="1" dirty="0">
                    <a:solidFill>
                      <a:schemeClr val="accent5">
                        <a:lumMod val="100000"/>
                      </a:schemeClr>
                    </a:solidFill>
                    <a:latin typeface="微软雅黑" panose="020B0503020204020204" pitchFamily="34" charset="-122"/>
                    <a:ea typeface="微软雅黑" panose="020B0503020204020204" pitchFamily="34" charset="-122"/>
                  </a:rPr>
                  <a:t>获得学习动力</a:t>
                </a:r>
              </a:p>
            </p:txBody>
          </p:sp>
          <p:sp>
            <p:nvSpPr>
              <p:cNvPr id="24" name="TextBox 80"/>
              <p:cNvSpPr txBox="1">
                <a:spLocks/>
              </p:cNvSpPr>
              <p:nvPr/>
            </p:nvSpPr>
            <p:spPr>
              <a:xfrm>
                <a:off x="1603562" y="5314060"/>
                <a:ext cx="2512218" cy="797236"/>
              </a:xfrm>
              <a:prstGeom prst="rect">
                <a:avLst/>
              </a:prstGeom>
            </p:spPr>
            <p:txBody>
              <a:bodyPr vert="horz" wrap="square" lIns="360000" tIns="0" rIns="216000" bIns="0" anchor="t" anchorCtr="0">
                <a:normAutofit/>
              </a:bodyPr>
              <a:lstStyle/>
              <a:p>
                <a:r>
                  <a:rPr lang="zh-CN" altLang="zh-CN" sz="1400" i="1" dirty="0">
                    <a:latin typeface="微软雅黑" panose="020B0503020204020204" pitchFamily="34" charset="-122"/>
                    <a:ea typeface="微软雅黑" panose="020B0503020204020204" pitchFamily="34" charset="-122"/>
                  </a:rPr>
                  <a:t>“我们在互相督促之下在周日的早上摆脱赖床出来学习，并且讨论了早睡早起的重要性，以及如何高效利用时间（比如把很有动力做的事情或娱乐活动放在晚上，以此为目标白天努力学习），收获很大～”——</a:t>
                </a:r>
                <a:r>
                  <a:rPr lang="en-US" altLang="zh-CN" sz="1400" i="1" dirty="0">
                    <a:latin typeface="微软雅黑" panose="020B0503020204020204" pitchFamily="34" charset="-122"/>
                    <a:ea typeface="微软雅黑" panose="020B0503020204020204" pitchFamily="34" charset="-122"/>
                  </a:rPr>
                  <a:t>34</a:t>
                </a:r>
                <a:r>
                  <a:rPr lang="zh-CN" altLang="zh-CN" sz="1400" i="1" dirty="0">
                    <a:latin typeface="微软雅黑" panose="020B0503020204020204" pitchFamily="34" charset="-122"/>
                    <a:ea typeface="微软雅黑" panose="020B0503020204020204" pitchFamily="34" charset="-122"/>
                  </a:rPr>
                  <a:t>号</a:t>
                </a:r>
              </a:p>
            </p:txBody>
          </p:sp>
        </p:grpSp>
      </p:grpSp>
    </p:spTree>
    <p:extLst>
      <p:ext uri="{BB962C8B-B14F-4D97-AF65-F5344CB8AC3E}">
        <p14:creationId xmlns:p14="http://schemas.microsoft.com/office/powerpoint/2010/main" val="12648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1+#ppt_w/2"/>
                                          </p:val>
                                        </p:tav>
                                        <p:tav tm="100000">
                                          <p:val>
                                            <p:strVal val="#ppt_x"/>
                                          </p:val>
                                        </p:tav>
                                      </p:tavLst>
                                    </p:anim>
                                    <p:anim calcmode="lin" valueType="num">
                                      <p:cBhvr additive="base">
                                        <p:cTn id="17" dur="500" fill="hold"/>
                                        <p:tgtEl>
                                          <p:spTgt spid="3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65B3CE39-D34D-4AB5-8525-62D5F4908DBB}"/>
              </a:ext>
            </a:extLst>
          </p:cNvPr>
          <p:cNvSpPr txBox="1"/>
          <p:nvPr/>
        </p:nvSpPr>
        <p:spPr>
          <a:xfrm>
            <a:off x="4554072" y="599535"/>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参与者反馈</a:t>
            </a:r>
          </a:p>
        </p:txBody>
      </p:sp>
      <p:grpSp>
        <p:nvGrpSpPr>
          <p:cNvPr id="2" name="组合 1"/>
          <p:cNvGrpSpPr/>
          <p:nvPr/>
        </p:nvGrpSpPr>
        <p:grpSpPr>
          <a:xfrm>
            <a:off x="7067331" y="996633"/>
            <a:ext cx="2321652" cy="2321652"/>
            <a:chOff x="5616241" y="1901561"/>
            <a:chExt cx="2321652" cy="2321652"/>
          </a:xfrm>
        </p:grpSpPr>
        <p:sp>
          <p:nvSpPr>
            <p:cNvPr id="8" name="Teardrop 39"/>
            <p:cNvSpPr/>
            <p:nvPr/>
          </p:nvSpPr>
          <p:spPr>
            <a:xfrm rot="13500000">
              <a:off x="5616241" y="1901561"/>
              <a:ext cx="2321652" cy="2321652"/>
            </a:xfrm>
            <a:prstGeom prst="teardrop">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0" name="TextBox 37"/>
            <p:cNvSpPr txBox="1">
              <a:spLocks/>
            </p:cNvSpPr>
            <p:nvPr/>
          </p:nvSpPr>
          <p:spPr>
            <a:xfrm>
              <a:off x="5908485" y="3098315"/>
              <a:ext cx="1565668" cy="763106"/>
            </a:xfrm>
            <a:prstGeom prst="rect">
              <a:avLst/>
            </a:prstGeom>
          </p:spPr>
          <p:txBody>
            <a:bodyPr vert="horz" wrap="none" anchor="ctr" anchorCtr="1">
              <a:normAutofit/>
            </a:bodyPr>
            <a:lstStyle/>
            <a:p>
              <a:pPr algn="ctr">
                <a:spcBef>
                  <a:spcPct val="0"/>
                </a:spcBef>
              </a:pPr>
              <a:r>
                <a:rPr lang="zh-CN" altLang="en-US" sz="2800" b="1" dirty="0">
                  <a:solidFill>
                    <a:schemeClr val="bg1"/>
                  </a:solidFill>
                  <a:latin typeface="微软雅黑" panose="020B0503020204020204" pitchFamily="34" charset="-122"/>
                  <a:ea typeface="微软雅黑" panose="020B0503020204020204" pitchFamily="34" charset="-122"/>
                </a:rPr>
                <a:t>新知识</a:t>
              </a:r>
            </a:p>
          </p:txBody>
        </p:sp>
        <p:sp>
          <p:nvSpPr>
            <p:cNvPr id="17" name="Freeform: Shape 68"/>
            <p:cNvSpPr>
              <a:spLocks/>
            </p:cNvSpPr>
            <p:nvPr/>
          </p:nvSpPr>
          <p:spPr bwMode="auto">
            <a:xfrm>
              <a:off x="6439238" y="2652291"/>
              <a:ext cx="504161" cy="432772"/>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170552" y="2584825"/>
            <a:ext cx="1704575" cy="1704575"/>
            <a:chOff x="3743085" y="2865396"/>
            <a:chExt cx="1704575" cy="1704575"/>
          </a:xfrm>
        </p:grpSpPr>
        <p:sp>
          <p:nvSpPr>
            <p:cNvPr id="9" name="Teardrop 40"/>
            <p:cNvSpPr/>
            <p:nvPr/>
          </p:nvSpPr>
          <p:spPr>
            <a:xfrm rot="8100000" flipH="1">
              <a:off x="3743085" y="2865396"/>
              <a:ext cx="1704575" cy="1704575"/>
            </a:xfrm>
            <a:prstGeom prst="teardrop">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1" name="TextBox 35"/>
            <p:cNvSpPr txBox="1">
              <a:spLocks/>
            </p:cNvSpPr>
            <p:nvPr/>
          </p:nvSpPr>
          <p:spPr>
            <a:xfrm>
              <a:off x="4029889" y="3705841"/>
              <a:ext cx="1146657" cy="603652"/>
            </a:xfrm>
            <a:prstGeom prst="rect">
              <a:avLst/>
            </a:prstGeom>
          </p:spPr>
          <p:txBody>
            <a:bodyPr vert="horz" wrap="none" anchor="ctr" anchorCtr="1">
              <a:normAutofit/>
            </a:bodyPr>
            <a:lstStyle/>
            <a:p>
              <a:pPr algn="ctr">
                <a:spcBef>
                  <a:spcPct val="0"/>
                </a:spcBef>
              </a:pPr>
              <a:r>
                <a:rPr lang="zh-CN" altLang="en-US" sz="1800" b="1" dirty="0">
                  <a:solidFill>
                    <a:schemeClr val="bg1"/>
                  </a:solidFill>
                  <a:latin typeface="微软雅黑" panose="020B0503020204020204" pitchFamily="34" charset="-122"/>
                  <a:ea typeface="微软雅黑" panose="020B0503020204020204" pitchFamily="34" charset="-122"/>
                </a:rPr>
                <a:t>学习动力</a:t>
              </a:r>
            </a:p>
          </p:txBody>
        </p:sp>
        <p:sp>
          <p:nvSpPr>
            <p:cNvPr id="16" name="Freeform: Shape 67"/>
            <p:cNvSpPr>
              <a:spLocks/>
            </p:cNvSpPr>
            <p:nvPr/>
          </p:nvSpPr>
          <p:spPr bwMode="auto">
            <a:xfrm>
              <a:off x="4309363" y="3163679"/>
              <a:ext cx="587711" cy="459942"/>
            </a:xfrm>
            <a:custGeom>
              <a:avLst/>
              <a:gdLst>
                <a:gd name="T0" fmla="*/ 434 w 506"/>
                <a:gd name="T1" fmla="*/ 70 h 399"/>
                <a:gd name="T2" fmla="*/ 434 w 506"/>
                <a:gd name="T3" fmla="*/ 70 h 399"/>
                <a:gd name="T4" fmla="*/ 168 w 506"/>
                <a:gd name="T5" fmla="*/ 35 h 399"/>
                <a:gd name="T6" fmla="*/ 9 w 506"/>
                <a:gd name="T7" fmla="*/ 221 h 399"/>
                <a:gd name="T8" fmla="*/ 195 w 506"/>
                <a:gd name="T9" fmla="*/ 398 h 399"/>
                <a:gd name="T10" fmla="*/ 381 w 506"/>
                <a:gd name="T11" fmla="*/ 310 h 399"/>
                <a:gd name="T12" fmla="*/ 363 w 506"/>
                <a:gd name="T13" fmla="*/ 212 h 399"/>
                <a:gd name="T14" fmla="*/ 469 w 506"/>
                <a:gd name="T15" fmla="*/ 203 h 399"/>
                <a:gd name="T16" fmla="*/ 434 w 506"/>
                <a:gd name="T17" fmla="*/ 70 h 399"/>
                <a:gd name="T18" fmla="*/ 274 w 506"/>
                <a:gd name="T19" fmla="*/ 301 h 399"/>
                <a:gd name="T20" fmla="*/ 274 w 506"/>
                <a:gd name="T21" fmla="*/ 301 h 399"/>
                <a:gd name="T22" fmla="*/ 239 w 506"/>
                <a:gd name="T23" fmla="*/ 265 h 399"/>
                <a:gd name="T24" fmla="*/ 274 w 506"/>
                <a:gd name="T25" fmla="*/ 230 h 399"/>
                <a:gd name="T26" fmla="*/ 309 w 506"/>
                <a:gd name="T27" fmla="*/ 265 h 399"/>
                <a:gd name="T28" fmla="*/ 274 w 506"/>
                <a:gd name="T29" fmla="*/ 3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868987" y="73830"/>
            <a:ext cx="1070361" cy="1070361"/>
            <a:chOff x="5784661" y="1502593"/>
            <a:chExt cx="1070361" cy="1070361"/>
          </a:xfrm>
        </p:grpSpPr>
        <p:sp>
          <p:nvSpPr>
            <p:cNvPr id="13" name="Teardrop 50"/>
            <p:cNvSpPr/>
            <p:nvPr/>
          </p:nvSpPr>
          <p:spPr>
            <a:xfrm rot="8100000" flipH="1">
              <a:off x="5784661" y="1502593"/>
              <a:ext cx="1070361" cy="1070361"/>
            </a:xfrm>
            <a:prstGeom prst="teardrop">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5" name="TextBox 45"/>
            <p:cNvSpPr txBox="1">
              <a:spLocks/>
            </p:cNvSpPr>
            <p:nvPr/>
          </p:nvSpPr>
          <p:spPr>
            <a:xfrm>
              <a:off x="5857740" y="1956427"/>
              <a:ext cx="913285" cy="430519"/>
            </a:xfrm>
            <a:prstGeom prst="rect">
              <a:avLst/>
            </a:prstGeom>
          </p:spPr>
          <p:txBody>
            <a:bodyPr vert="horz" wrap="none" anchor="ctr" anchorCtr="1">
              <a:normAutofit/>
            </a:bodyPr>
            <a:lstStyle/>
            <a:p>
              <a:pPr algn="ctr">
                <a:spcBef>
                  <a:spcPct val="0"/>
                </a:spcBef>
              </a:pPr>
              <a:r>
                <a:rPr lang="zh-CN" altLang="en-US" sz="1400" b="1" dirty="0">
                  <a:solidFill>
                    <a:schemeClr val="bg1"/>
                  </a:solidFill>
                  <a:latin typeface="微软雅黑" panose="020B0503020204020204" pitchFamily="34" charset="-122"/>
                  <a:ea typeface="微软雅黑" panose="020B0503020204020204" pitchFamily="34" charset="-122"/>
                </a:rPr>
                <a:t>友谊</a:t>
              </a:r>
            </a:p>
          </p:txBody>
        </p:sp>
        <p:sp>
          <p:nvSpPr>
            <p:cNvPr id="18" name="Freeform: Shape 69"/>
            <p:cNvSpPr>
              <a:spLocks/>
            </p:cNvSpPr>
            <p:nvPr/>
          </p:nvSpPr>
          <p:spPr bwMode="auto">
            <a:xfrm>
              <a:off x="6193218" y="1652745"/>
              <a:ext cx="251947" cy="261922"/>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090586" y="65442"/>
            <a:ext cx="1457845" cy="1457844"/>
            <a:chOff x="6960879" y="897369"/>
            <a:chExt cx="1457845" cy="1457844"/>
          </a:xfrm>
        </p:grpSpPr>
        <p:sp>
          <p:nvSpPr>
            <p:cNvPr id="12" name="Teardrop 49"/>
            <p:cNvSpPr/>
            <p:nvPr/>
          </p:nvSpPr>
          <p:spPr>
            <a:xfrm rot="13500000">
              <a:off x="6960880" y="897368"/>
              <a:ext cx="1457844" cy="1457845"/>
            </a:xfrm>
            <a:prstGeom prst="teardrop">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4" name="TextBox 47"/>
            <p:cNvSpPr txBox="1">
              <a:spLocks/>
            </p:cNvSpPr>
            <p:nvPr/>
          </p:nvSpPr>
          <p:spPr>
            <a:xfrm>
              <a:off x="7197434" y="1555944"/>
              <a:ext cx="1001016" cy="585415"/>
            </a:xfrm>
            <a:prstGeom prst="rect">
              <a:avLst/>
            </a:prstGeom>
          </p:spPr>
          <p:txBody>
            <a:bodyPr vert="horz" wrap="none" anchor="ctr" anchorCtr="1">
              <a:norm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新领域</a:t>
              </a:r>
              <a:r>
                <a:rPr lang="zh-CN" altLang="en-US" sz="1800" b="1" dirty="0">
                  <a:solidFill>
                    <a:schemeClr val="bg1"/>
                  </a:solidFill>
                  <a:latin typeface="微软雅黑" panose="020B0503020204020204" pitchFamily="34" charset="-122"/>
                  <a:ea typeface="微软雅黑" panose="020B0503020204020204" pitchFamily="34" charset="-122"/>
                </a:rPr>
                <a:t> </a:t>
              </a:r>
            </a:p>
          </p:txBody>
        </p:sp>
        <p:sp>
          <p:nvSpPr>
            <p:cNvPr id="19" name="Freeform: Shape 70"/>
            <p:cNvSpPr>
              <a:spLocks/>
            </p:cNvSpPr>
            <p:nvPr/>
          </p:nvSpPr>
          <p:spPr bwMode="auto">
            <a:xfrm>
              <a:off x="7476051" y="1114771"/>
              <a:ext cx="427502" cy="444430"/>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03149" y="816537"/>
            <a:ext cx="6451946" cy="3960388"/>
            <a:chOff x="861412" y="1860148"/>
            <a:chExt cx="3027125" cy="2097868"/>
          </a:xfrm>
        </p:grpSpPr>
        <p:grpSp>
          <p:nvGrpSpPr>
            <p:cNvPr id="5" name="Group 58"/>
            <p:cNvGrpSpPr/>
            <p:nvPr/>
          </p:nvGrpSpPr>
          <p:grpSpPr>
            <a:xfrm>
              <a:off x="866542" y="1910139"/>
              <a:ext cx="389729" cy="389729"/>
              <a:chOff x="5974358" y="2971439"/>
              <a:chExt cx="551992" cy="551992"/>
            </a:xfrm>
          </p:grpSpPr>
          <p:sp>
            <p:nvSpPr>
              <p:cNvPr id="33" name="Rectangle: Folded Corner 59"/>
              <p:cNvSpPr>
                <a:spLocks noChangeAspect="1"/>
              </p:cNvSpPr>
              <p:nvPr/>
            </p:nvSpPr>
            <p:spPr>
              <a:xfrm>
                <a:off x="5974358" y="2971439"/>
                <a:ext cx="551992" cy="551992"/>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latin typeface="微软雅黑" panose="020B0503020204020204" pitchFamily="34" charset="-122"/>
                  <a:ea typeface="微软雅黑" panose="020B0503020204020204" pitchFamily="34" charset="-122"/>
                </a:endParaRPr>
              </a:p>
            </p:txBody>
          </p:sp>
          <p:sp>
            <p:nvSpPr>
              <p:cNvPr id="34" name="Freeform: Shape 60"/>
              <p:cNvSpPr>
                <a:spLocks/>
              </p:cNvSpPr>
              <p:nvPr/>
            </p:nvSpPr>
            <p:spPr bwMode="auto">
              <a:xfrm>
                <a:off x="6101346" y="3116889"/>
                <a:ext cx="298016" cy="261093"/>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600">
                  <a:latin typeface="微软雅黑" panose="020B0503020204020204" pitchFamily="34" charset="-122"/>
                  <a:ea typeface="微软雅黑" panose="020B0503020204020204" pitchFamily="34" charset="-122"/>
                </a:endParaRPr>
              </a:p>
            </p:txBody>
          </p:sp>
        </p:grpSp>
        <p:grpSp>
          <p:nvGrpSpPr>
            <p:cNvPr id="6" name="Group 61"/>
            <p:cNvGrpSpPr/>
            <p:nvPr/>
          </p:nvGrpSpPr>
          <p:grpSpPr>
            <a:xfrm>
              <a:off x="861412" y="2411024"/>
              <a:ext cx="389729" cy="389729"/>
              <a:chOff x="5967091" y="3597736"/>
              <a:chExt cx="551992" cy="551992"/>
            </a:xfrm>
          </p:grpSpPr>
          <p:sp>
            <p:nvSpPr>
              <p:cNvPr id="31" name="Rectangle: Folded Corner 62"/>
              <p:cNvSpPr>
                <a:spLocks noChangeAspect="1"/>
              </p:cNvSpPr>
              <p:nvPr/>
            </p:nvSpPr>
            <p:spPr>
              <a:xfrm>
                <a:off x="5967091" y="3597736"/>
                <a:ext cx="551992" cy="551992"/>
              </a:xfrm>
              <a:prstGeom prst="foldedCorne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latin typeface="微软雅黑" panose="020B0503020204020204" pitchFamily="34" charset="-122"/>
                  <a:ea typeface="微软雅黑" panose="020B0503020204020204" pitchFamily="34" charset="-122"/>
                </a:endParaRPr>
              </a:p>
            </p:txBody>
          </p:sp>
          <p:sp>
            <p:nvSpPr>
              <p:cNvPr id="32" name="Freeform: Shape 63"/>
              <p:cNvSpPr>
                <a:spLocks/>
              </p:cNvSpPr>
              <p:nvPr/>
            </p:nvSpPr>
            <p:spPr bwMode="auto">
              <a:xfrm>
                <a:off x="6127046" y="3740551"/>
                <a:ext cx="232083" cy="266367"/>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bg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sz="1600">
                  <a:latin typeface="微软雅黑" panose="020B0503020204020204" pitchFamily="34" charset="-122"/>
                  <a:ea typeface="微软雅黑" panose="020B0503020204020204" pitchFamily="34" charset="-122"/>
                </a:endParaRPr>
              </a:p>
            </p:txBody>
          </p:sp>
        </p:grpSp>
        <p:grpSp>
          <p:nvGrpSpPr>
            <p:cNvPr id="20" name="Group 42"/>
            <p:cNvGrpSpPr/>
            <p:nvPr/>
          </p:nvGrpSpPr>
          <p:grpSpPr>
            <a:xfrm>
              <a:off x="1212416" y="1860148"/>
              <a:ext cx="2676121" cy="677506"/>
              <a:chOff x="1557612" y="4973967"/>
              <a:chExt cx="2746939" cy="903343"/>
            </a:xfrm>
          </p:grpSpPr>
          <p:sp>
            <p:nvSpPr>
              <p:cNvPr id="27" name="TextBox 43"/>
              <p:cNvSpPr txBox="1"/>
              <p:nvPr/>
            </p:nvSpPr>
            <p:spPr>
              <a:xfrm>
                <a:off x="1583569" y="4973967"/>
                <a:ext cx="2512219" cy="247223"/>
              </a:xfrm>
              <a:prstGeom prst="rect">
                <a:avLst/>
              </a:prstGeom>
              <a:noFill/>
            </p:spPr>
            <p:txBody>
              <a:bodyPr wrap="none" lIns="360000" tIns="0" rIns="216000" bIns="0" anchor="b" anchorCtr="0">
                <a:normAutofit/>
              </a:bodyPr>
              <a:lstStyle/>
              <a:p>
                <a:r>
                  <a:rPr lang="en-US" altLang="zh-CN" sz="1600" b="1" dirty="0">
                    <a:solidFill>
                      <a:schemeClr val="accent1">
                        <a:lumMod val="100000"/>
                      </a:schemeClr>
                    </a:solidFill>
                    <a:latin typeface="微软雅黑" panose="020B0503020204020204" pitchFamily="34" charset="-122"/>
                    <a:ea typeface="微软雅黑" panose="020B0503020204020204" pitchFamily="34" charset="-122"/>
                  </a:rPr>
                  <a:t>d.</a:t>
                </a:r>
                <a:r>
                  <a:rPr lang="zh-CN" altLang="en-US" sz="1600" b="1" dirty="0">
                    <a:solidFill>
                      <a:schemeClr val="accent1">
                        <a:lumMod val="100000"/>
                      </a:schemeClr>
                    </a:solidFill>
                    <a:latin typeface="微软雅黑" panose="020B0503020204020204" pitchFamily="34" charset="-122"/>
                    <a:ea typeface="微软雅黑" panose="020B0503020204020204" pitchFamily="34" charset="-122"/>
                  </a:rPr>
                  <a:t>认识了新领域</a:t>
                </a:r>
              </a:p>
            </p:txBody>
          </p:sp>
          <p:sp>
            <p:nvSpPr>
              <p:cNvPr id="28" name="TextBox 44"/>
              <p:cNvSpPr txBox="1">
                <a:spLocks/>
              </p:cNvSpPr>
              <p:nvPr/>
            </p:nvSpPr>
            <p:spPr>
              <a:xfrm>
                <a:off x="1557612" y="5192817"/>
                <a:ext cx="2746939" cy="684493"/>
              </a:xfrm>
              <a:prstGeom prst="rect">
                <a:avLst/>
              </a:prstGeom>
            </p:spPr>
            <p:txBody>
              <a:bodyPr vert="horz" wrap="square" lIns="360000" tIns="0" rIns="216000" bIns="0" anchor="t" anchorCtr="0">
                <a:noAutofit/>
              </a:bodyPr>
              <a:lstStyle/>
              <a:p>
                <a:pPr>
                  <a:lnSpc>
                    <a:spcPct val="150000"/>
                  </a:lnSpc>
                </a:pPr>
                <a:r>
                  <a:rPr lang="zh-CN" altLang="zh-CN" sz="1400" dirty="0">
                    <a:latin typeface="微软雅黑" panose="020B0503020204020204" pitchFamily="34" charset="-122"/>
                    <a:ea typeface="微软雅黑" panose="020B0503020204020204" pitchFamily="34" charset="-122"/>
                  </a:rPr>
                  <a:t>“交流了一下发现他们微电子的社团做的东西我很感兴趣！所以说好了如果下次那个社团再有活动就一起去张江玩儿”——</a:t>
                </a:r>
                <a:r>
                  <a:rPr lang="en-US" altLang="zh-CN" sz="1400" dirty="0">
                    <a:latin typeface="微软雅黑" panose="020B0503020204020204" pitchFamily="34" charset="-122"/>
                    <a:ea typeface="微软雅黑" panose="020B0503020204020204" pitchFamily="34" charset="-122"/>
                  </a:rPr>
                  <a:t>34</a:t>
                </a:r>
                <a:r>
                  <a:rPr lang="zh-CN" altLang="zh-CN" sz="1400" dirty="0">
                    <a:latin typeface="微软雅黑" panose="020B0503020204020204" pitchFamily="34" charset="-122"/>
                    <a:ea typeface="微软雅黑" panose="020B0503020204020204" pitchFamily="34" charset="-122"/>
                  </a:rPr>
                  <a:t>号</a:t>
                </a:r>
              </a:p>
            </p:txBody>
          </p:sp>
        </p:grpSp>
        <p:grpSp>
          <p:nvGrpSpPr>
            <p:cNvPr id="21" name="Group 75"/>
            <p:cNvGrpSpPr/>
            <p:nvPr/>
          </p:nvGrpSpPr>
          <p:grpSpPr>
            <a:xfrm>
              <a:off x="1229254" y="2329818"/>
              <a:ext cx="2455903" cy="1628198"/>
              <a:chOff x="1574895" y="4674939"/>
              <a:chExt cx="2520893" cy="2170935"/>
            </a:xfrm>
          </p:grpSpPr>
          <p:sp>
            <p:nvSpPr>
              <p:cNvPr id="25" name="TextBox 76"/>
              <p:cNvSpPr txBox="1"/>
              <p:nvPr/>
            </p:nvSpPr>
            <p:spPr>
              <a:xfrm>
                <a:off x="1583569" y="4674939"/>
                <a:ext cx="2512219" cy="247223"/>
              </a:xfrm>
              <a:prstGeom prst="rect">
                <a:avLst/>
              </a:prstGeom>
              <a:noFill/>
            </p:spPr>
            <p:txBody>
              <a:bodyPr wrap="none" lIns="360000" tIns="0" rIns="216000" bIns="0" anchor="b" anchorCtr="0">
                <a:normAutofit/>
              </a:bodyPr>
              <a:lstStyle/>
              <a:p>
                <a:r>
                  <a:rPr lang="en-US" altLang="zh-CN" sz="1600" b="1" dirty="0">
                    <a:solidFill>
                      <a:schemeClr val="accent4">
                        <a:lumMod val="100000"/>
                      </a:schemeClr>
                    </a:solidFill>
                    <a:latin typeface="微软雅黑" panose="020B0503020204020204" pitchFamily="34" charset="-122"/>
                    <a:ea typeface="微软雅黑" panose="020B0503020204020204" pitchFamily="34" charset="-122"/>
                  </a:rPr>
                  <a:t>e.</a:t>
                </a:r>
                <a:r>
                  <a:rPr lang="zh-CN" altLang="en-US" sz="1600" b="1" dirty="0">
                    <a:solidFill>
                      <a:schemeClr val="accent4">
                        <a:lumMod val="100000"/>
                      </a:schemeClr>
                    </a:solidFill>
                    <a:latin typeface="微软雅黑" panose="020B0503020204020204" pitchFamily="34" charset="-122"/>
                    <a:ea typeface="微软雅黑" panose="020B0503020204020204" pitchFamily="34" charset="-122"/>
                  </a:rPr>
                  <a:t>来自一位超级认真的参与者！！笔芯！！</a:t>
                </a:r>
              </a:p>
            </p:txBody>
          </p:sp>
          <p:sp>
            <p:nvSpPr>
              <p:cNvPr id="26" name="TextBox 77"/>
              <p:cNvSpPr txBox="1">
                <a:spLocks/>
              </p:cNvSpPr>
              <p:nvPr/>
            </p:nvSpPr>
            <p:spPr>
              <a:xfrm>
                <a:off x="1574895" y="4972393"/>
                <a:ext cx="2512218" cy="1873481"/>
              </a:xfrm>
              <a:prstGeom prst="rect">
                <a:avLst/>
              </a:prstGeom>
            </p:spPr>
            <p:txBody>
              <a:bodyPr vert="horz" wrap="square" lIns="360000" tIns="0" rIns="216000" bIns="0" anchor="t" anchorCtr="0">
                <a:normAutofit fontScale="92500" lnSpcReduction="20000"/>
              </a:bodyPr>
              <a:lstStyle/>
              <a:p>
                <a:r>
                  <a:rPr lang="en-US" altLang="zh-CN" sz="8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一开始是在朋友圈里看到了问卷调查，关于想不想要这样一个技能交换平台，觉得想法好棒呀，没想到后来发现真的做出来了，惊喜！其实感觉这些技能主要是自学的吧，</a:t>
                </a:r>
                <a:r>
                  <a:rPr lang="en-US" altLang="zh-CN" sz="1400" dirty="0">
                    <a:latin typeface="微软雅黑" panose="020B0503020204020204" pitchFamily="34" charset="-122"/>
                    <a:ea typeface="微软雅黑" panose="020B0503020204020204" pitchFamily="34" charset="-122"/>
                  </a:rPr>
                  <a:t>partner</a:t>
                </a:r>
                <a:r>
                  <a:rPr lang="zh-CN" altLang="zh-CN" sz="1400" dirty="0">
                    <a:latin typeface="微软雅黑" panose="020B0503020204020204" pitchFamily="34" charset="-122"/>
                    <a:ea typeface="微软雅黑" panose="020B0503020204020204" pitchFamily="34" charset="-122"/>
                  </a:rPr>
                  <a:t>是起到一个引导和督促的作用，这个平台更像是多给我一个动机去学想学了很久但一直搁置着的事情。</a:t>
                </a:r>
              </a:p>
              <a:p>
                <a:r>
                  <a:rPr lang="zh-CN" altLang="zh-CN" sz="1400" dirty="0">
                    <a:latin typeface="微软雅黑" panose="020B0503020204020204" pitchFamily="34" charset="-122"/>
                    <a:ea typeface="微软雅黑" panose="020B0503020204020204" pitchFamily="34" charset="-122"/>
                  </a:rPr>
                  <a:t>我是想学剪视频的，虽然我的</a:t>
                </a:r>
                <a:r>
                  <a:rPr lang="en-US" altLang="zh-CN" sz="1400" dirty="0">
                    <a:latin typeface="微软雅黑" panose="020B0503020204020204" pitchFamily="34" charset="-122"/>
                    <a:ea typeface="微软雅黑" panose="020B0503020204020204" pitchFamily="34" charset="-122"/>
                  </a:rPr>
                  <a:t>partner</a:t>
                </a:r>
                <a:r>
                  <a:rPr lang="zh-CN" altLang="zh-CN" sz="1400" dirty="0">
                    <a:latin typeface="微软雅黑" panose="020B0503020204020204" pitchFamily="34" charset="-122"/>
                    <a:ea typeface="微软雅黑" panose="020B0503020204020204" pitchFamily="34" charset="-122"/>
                  </a:rPr>
                  <a:t>似乎一直没有开始（</a:t>
                </a:r>
                <a:r>
                  <a:rPr lang="en-US" alt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），但是宁老师建的分享群真的起到了这个动机的效果吧。起码我终于抽时间完整的看完了</a:t>
                </a:r>
                <a:r>
                  <a:rPr lang="en-US" altLang="zh-CN" sz="1400" dirty="0">
                    <a:latin typeface="微软雅黑" panose="020B0503020204020204" pitchFamily="34" charset="-122"/>
                    <a:ea typeface="微软雅黑" panose="020B0503020204020204" pitchFamily="34" charset="-122"/>
                  </a:rPr>
                  <a:t>B</a:t>
                </a:r>
                <a:r>
                  <a:rPr lang="zh-CN" altLang="zh-CN" sz="1400" dirty="0">
                    <a:latin typeface="微软雅黑" panose="020B0503020204020204" pitchFamily="34" charset="-122"/>
                    <a:ea typeface="微软雅黑" panose="020B0503020204020204" pitchFamily="34" charset="-122"/>
                  </a:rPr>
                  <a:t>站的一个教程，学到了一些很有用的操作，然后开始做搁置了很久的</a:t>
                </a:r>
                <a:r>
                  <a:rPr lang="en-US" altLang="zh-CN" sz="1400" dirty="0">
                    <a:latin typeface="微软雅黑" panose="020B0503020204020204" pitchFamily="34" charset="-122"/>
                    <a:ea typeface="微软雅黑" panose="020B0503020204020204" pitchFamily="34" charset="-122"/>
                  </a:rPr>
                  <a:t>vlog</a:t>
                </a:r>
                <a:r>
                  <a:rPr lang="zh-CN" altLang="zh-CN" sz="1400" dirty="0">
                    <a:latin typeface="微软雅黑" panose="020B0503020204020204" pitchFamily="34" charset="-122"/>
                    <a:ea typeface="微软雅黑" panose="020B0503020204020204" pitchFamily="34" charset="-122"/>
                  </a:rPr>
                  <a:t>（虽然在期末的压制下做了一半又丢那儿了</a:t>
                </a:r>
                <a:r>
                  <a:rPr lang="en-US" alt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a:t>
                </a:r>
              </a:p>
              <a:p>
                <a:r>
                  <a:rPr lang="zh-CN" altLang="zh-CN" sz="1400" dirty="0">
                    <a:latin typeface="微软雅黑" panose="020B0503020204020204" pitchFamily="34" charset="-122"/>
                    <a:ea typeface="微软雅黑" panose="020B0503020204020204" pitchFamily="34" charset="-122"/>
                  </a:rPr>
                  <a:t>学做自己喜欢的事情很开心，如果没有你们的话可能我最后又是念叨了一个学期然后什么都没学（笑），所以非常感谢呀！！比心心</a:t>
                </a:r>
                <a:r>
                  <a:rPr lang="en-US" altLang="zh-CN"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r>
                  <a:rPr lang="zh-CN" altLang="zh-CN" sz="1400" dirty="0">
                    <a:latin typeface="微软雅黑" panose="020B0503020204020204" pitchFamily="34" charset="-122"/>
                    <a:ea typeface="微软雅黑" panose="020B0503020204020204" pitchFamily="34" charset="-122"/>
                  </a:rPr>
                  <a:t>本来希望最后能交出作业来的，好像要来不及了，不过一定会抽时间把它做完并且继续学习的！这次也给了我自学的信心！！</a:t>
                </a:r>
              </a:p>
            </p:txBody>
          </p:sp>
        </p:grpSp>
      </p:grpSp>
      <p:sp>
        <p:nvSpPr>
          <p:cNvPr id="3" name="文本框 2">
            <a:extLst>
              <a:ext uri="{FF2B5EF4-FFF2-40B4-BE49-F238E27FC236}">
                <a16:creationId xmlns:a16="http://schemas.microsoft.com/office/drawing/2014/main" id="{A6C1659B-B5FB-4AAA-891C-116FB1D71076}"/>
              </a:ext>
            </a:extLst>
          </p:cNvPr>
          <p:cNvSpPr txBox="1"/>
          <p:nvPr/>
        </p:nvSpPr>
        <p:spPr>
          <a:xfrm>
            <a:off x="1450113" y="4543965"/>
            <a:ext cx="3409919" cy="307777"/>
          </a:xfrm>
          <a:prstGeom prst="rect">
            <a:avLst/>
          </a:prstGeom>
          <a:solidFill>
            <a:schemeClr val="accent1">
              <a:lumMod val="60000"/>
              <a:lumOff val="40000"/>
            </a:schemeClr>
          </a:solidFill>
        </p:spPr>
        <p:txBody>
          <a:bodyPr wrap="square" rtlCol="0">
            <a:spAutoFit/>
          </a:bodyPr>
          <a:lstStyle/>
          <a:p>
            <a:r>
              <a:rPr lang="zh-CN" altLang="zh-CN" sz="1400" b="1" dirty="0">
                <a:solidFill>
                  <a:srgbClr val="0F3387"/>
                </a:solidFill>
                <a:latin typeface="微软雅黑" panose="020B0503020204020204" pitchFamily="34" charset="-122"/>
                <a:ea typeface="微软雅黑" panose="020B0503020204020204" pitchFamily="34" charset="-122"/>
              </a:rPr>
              <a:t>你们超棒的！！辛苦啦，一起加油呀！！</a:t>
            </a:r>
          </a:p>
        </p:txBody>
      </p:sp>
    </p:spTree>
    <p:extLst>
      <p:ext uri="{BB962C8B-B14F-4D97-AF65-F5344CB8AC3E}">
        <p14:creationId xmlns:p14="http://schemas.microsoft.com/office/powerpoint/2010/main" val="32973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899592" y="987574"/>
            <a:ext cx="3240360"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参与者反馈：送上精美礼品</a:t>
            </a:r>
          </a:p>
        </p:txBody>
      </p:sp>
      <p:pic>
        <p:nvPicPr>
          <p:cNvPr id="3" name="图片 2">
            <a:extLst>
              <a:ext uri="{FF2B5EF4-FFF2-40B4-BE49-F238E27FC236}">
                <a16:creationId xmlns:a16="http://schemas.microsoft.com/office/drawing/2014/main" id="{80B6B3D9-102B-4CA9-89E0-5F926D830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1563638"/>
            <a:ext cx="3003798" cy="3003798"/>
          </a:xfrm>
          <a:prstGeom prst="rect">
            <a:avLst/>
          </a:prstGeom>
        </p:spPr>
      </p:pic>
      <p:pic>
        <p:nvPicPr>
          <p:cNvPr id="5" name="图片 4">
            <a:extLst>
              <a:ext uri="{FF2B5EF4-FFF2-40B4-BE49-F238E27FC236}">
                <a16:creationId xmlns:a16="http://schemas.microsoft.com/office/drawing/2014/main" id="{248040B1-074D-41E6-BF04-883991DAA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39502"/>
            <a:ext cx="3032809" cy="3363838"/>
          </a:xfrm>
          <a:prstGeom prst="rect">
            <a:avLst/>
          </a:prstGeom>
        </p:spPr>
      </p:pic>
    </p:spTree>
    <p:extLst>
      <p:ext uri="{BB962C8B-B14F-4D97-AF65-F5344CB8AC3E}">
        <p14:creationId xmlns:p14="http://schemas.microsoft.com/office/powerpoint/2010/main" val="12781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96159A9C-17AE-4C39-B092-7D0745597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915567"/>
            <a:ext cx="6768752" cy="3744416"/>
          </a:xfrm>
          <a:prstGeom prst="rect">
            <a:avLst/>
          </a:prstGeom>
        </p:spPr>
      </p:pic>
    </p:spTree>
    <p:extLst>
      <p:ext uri="{BB962C8B-B14F-4D97-AF65-F5344CB8AC3E}">
        <p14:creationId xmlns:p14="http://schemas.microsoft.com/office/powerpoint/2010/main" val="194879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6012160" y="339502"/>
            <a:ext cx="2775987" cy="369332"/>
          </a:xfrm>
          <a:prstGeom prst="rect">
            <a:avLst/>
          </a:prstGeom>
          <a:solidFill>
            <a:srgbClr val="CED3EA"/>
          </a:solidFill>
        </p:spPr>
        <p:txBody>
          <a:bodyPr wrap="square" rtlCol="0">
            <a:spAutoFit/>
          </a:bodyPr>
          <a:lstStyle/>
          <a:p>
            <a:r>
              <a:rPr lang="en-US" altLang="zh-CN" b="1" dirty="0">
                <a:solidFill>
                  <a:srgbClr val="6374BD"/>
                </a:solidFill>
                <a:latin typeface="微软雅黑" panose="020B0503020204020204" pitchFamily="34" charset="-122"/>
                <a:ea typeface="微软雅黑" panose="020B0503020204020204" pitchFamily="34" charset="-122"/>
              </a:rPr>
              <a:t>KPI</a:t>
            </a:r>
            <a:r>
              <a:rPr lang="zh-CN" altLang="en-US" b="1" dirty="0">
                <a:solidFill>
                  <a:srgbClr val="6374BD"/>
                </a:solidFill>
                <a:latin typeface="微软雅黑" panose="020B0503020204020204" pitchFamily="34" charset="-122"/>
                <a:ea typeface="微软雅黑" panose="020B0503020204020204" pitchFamily="34" charset="-122"/>
              </a:rPr>
              <a:t>评估</a:t>
            </a:r>
          </a:p>
        </p:txBody>
      </p:sp>
      <p:graphicFrame>
        <p:nvGraphicFramePr>
          <p:cNvPr id="2" name="表格 1">
            <a:extLst>
              <a:ext uri="{FF2B5EF4-FFF2-40B4-BE49-F238E27FC236}">
                <a16:creationId xmlns:a16="http://schemas.microsoft.com/office/drawing/2014/main" id="{8D6F6E7B-158B-4A54-99D2-57A347F6B660}"/>
              </a:ext>
            </a:extLst>
          </p:cNvPr>
          <p:cNvGraphicFramePr>
            <a:graphicFrameLocks noGrp="1"/>
          </p:cNvGraphicFramePr>
          <p:nvPr>
            <p:extLst>
              <p:ext uri="{D42A27DB-BD31-4B8C-83A1-F6EECF244321}">
                <p14:modId xmlns:p14="http://schemas.microsoft.com/office/powerpoint/2010/main" val="3494476580"/>
              </p:ext>
            </p:extLst>
          </p:nvPr>
        </p:nvGraphicFramePr>
        <p:xfrm>
          <a:off x="323528" y="859231"/>
          <a:ext cx="7282228" cy="4050905"/>
        </p:xfrm>
        <a:graphic>
          <a:graphicData uri="http://schemas.openxmlformats.org/drawingml/2006/table">
            <a:tbl>
              <a:tblPr firstRow="1" firstCol="1" bandRow="1">
                <a:tableStyleId>{5C22544A-7EE6-4342-B048-85BDC9FD1C3A}</a:tableStyleId>
              </a:tblPr>
              <a:tblGrid>
                <a:gridCol w="1239849">
                  <a:extLst>
                    <a:ext uri="{9D8B030D-6E8A-4147-A177-3AD203B41FA5}">
                      <a16:colId xmlns:a16="http://schemas.microsoft.com/office/drawing/2014/main" val="1460572464"/>
                    </a:ext>
                  </a:extLst>
                </a:gridCol>
                <a:gridCol w="2986626">
                  <a:extLst>
                    <a:ext uri="{9D8B030D-6E8A-4147-A177-3AD203B41FA5}">
                      <a16:colId xmlns:a16="http://schemas.microsoft.com/office/drawing/2014/main" val="2568434475"/>
                    </a:ext>
                  </a:extLst>
                </a:gridCol>
                <a:gridCol w="3055753">
                  <a:extLst>
                    <a:ext uri="{9D8B030D-6E8A-4147-A177-3AD203B41FA5}">
                      <a16:colId xmlns:a16="http://schemas.microsoft.com/office/drawing/2014/main" val="858815034"/>
                    </a:ext>
                  </a:extLst>
                </a:gridCol>
              </a:tblGrid>
              <a:tr h="260117">
                <a:tc>
                  <a:txBody>
                    <a:bodyPr/>
                    <a:lstStyle/>
                    <a:p>
                      <a:pPr algn="just">
                        <a:spcAft>
                          <a:spcPts val="0"/>
                        </a:spcAft>
                      </a:pPr>
                      <a:r>
                        <a:rPr lang="zh-CN" sz="1400" kern="100">
                          <a:effectLst/>
                        </a:rPr>
                        <a:t>预计成果</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en-US" sz="1400" kern="100" dirty="0">
                          <a:effectLst/>
                        </a:rPr>
                        <a:t>KPI</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400" kern="100" dirty="0">
                          <a:effectLst/>
                        </a:rPr>
                        <a:t>达成情况</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866654071"/>
                  </a:ext>
                </a:extLst>
              </a:tr>
              <a:tr h="1070912">
                <a:tc>
                  <a:txBody>
                    <a:bodyPr/>
                    <a:lstStyle/>
                    <a:p>
                      <a:pPr algn="just">
                        <a:spcAft>
                          <a:spcPts val="0"/>
                        </a:spcAft>
                      </a:pPr>
                      <a:r>
                        <a:rPr lang="zh-CN" sz="1200" kern="100">
                          <a:effectLst/>
                        </a:rPr>
                        <a:t>宣传推送阅读量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前期宣传推送阅读量达到</a:t>
                      </a:r>
                      <a:r>
                        <a:rPr lang="en-US" sz="1200" kern="100">
                          <a:effectLst/>
                        </a:rPr>
                        <a:t>700+</a:t>
                      </a:r>
                      <a:r>
                        <a:rPr lang="zh-CN" sz="1200" kern="100">
                          <a:effectLst/>
                        </a:rPr>
                        <a:t>，</a:t>
                      </a:r>
                      <a:endParaRPr lang="zh-CN" sz="1600" kern="100">
                        <a:effectLst/>
                      </a:endParaRPr>
                    </a:p>
                    <a:p>
                      <a:pPr algn="just">
                        <a:spcAft>
                          <a:spcPts val="0"/>
                        </a:spcAft>
                      </a:pPr>
                      <a:r>
                        <a:rPr lang="zh-CN" sz="1200" kern="100">
                          <a:effectLst/>
                        </a:rPr>
                        <a:t>活动进行过程中推送阅读量达到</a:t>
                      </a:r>
                      <a:r>
                        <a:rPr lang="en-US" sz="1200" kern="100">
                          <a:effectLst/>
                        </a:rPr>
                        <a:t>150+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dirty="0">
                          <a:effectLst/>
                        </a:rPr>
                        <a:t>前期宣传推送阅读量达到</a:t>
                      </a:r>
                      <a:r>
                        <a:rPr lang="en-US" sz="1200" kern="100" dirty="0">
                          <a:effectLst/>
                        </a:rPr>
                        <a:t>2159</a:t>
                      </a:r>
                      <a:r>
                        <a:rPr lang="zh-CN" sz="1200" kern="100" dirty="0">
                          <a:effectLst/>
                        </a:rPr>
                        <a:t>，</a:t>
                      </a:r>
                      <a:endParaRPr lang="zh-CN" sz="1600" kern="100" dirty="0">
                        <a:effectLst/>
                      </a:endParaRPr>
                    </a:p>
                    <a:p>
                      <a:pPr algn="just">
                        <a:spcAft>
                          <a:spcPts val="0"/>
                        </a:spcAft>
                      </a:pPr>
                      <a:r>
                        <a:rPr lang="zh-CN" sz="1200" kern="100" dirty="0">
                          <a:effectLst/>
                        </a:rPr>
                        <a:t>活动进行过程中规则介绍推送阅读量为</a:t>
                      </a:r>
                      <a:r>
                        <a:rPr lang="en-US" sz="1200" kern="100" dirty="0">
                          <a:effectLst/>
                        </a:rPr>
                        <a:t>405</a:t>
                      </a:r>
                      <a:r>
                        <a:rPr lang="zh-CN" sz="1200" kern="100" dirty="0">
                          <a:effectLst/>
                        </a:rPr>
                        <a:t>，</a:t>
                      </a:r>
                      <a:endParaRPr lang="zh-CN" sz="1600" kern="100" dirty="0">
                        <a:effectLst/>
                      </a:endParaRPr>
                    </a:p>
                    <a:p>
                      <a:pPr algn="just">
                        <a:spcAft>
                          <a:spcPts val="0"/>
                        </a:spcAft>
                      </a:pPr>
                      <a:r>
                        <a:rPr lang="zh-CN" sz="1200" kern="100" dirty="0">
                          <a:effectLst/>
                        </a:rPr>
                        <a:t>活动后期干货分享及奖品介绍推送阅读量为</a:t>
                      </a:r>
                      <a:r>
                        <a:rPr lang="en-US" sz="1200" kern="100" dirty="0">
                          <a:effectLst/>
                        </a:rPr>
                        <a:t>170</a:t>
                      </a:r>
                      <a:r>
                        <a:rPr lang="zh-CN" sz="1200" kern="100" dirty="0">
                          <a:effectLst/>
                        </a:rPr>
                        <a:t>，</a:t>
                      </a:r>
                      <a:endParaRPr lang="zh-CN" sz="1600" kern="100" dirty="0">
                        <a:effectLst/>
                      </a:endParaRPr>
                    </a:p>
                    <a:p>
                      <a:pPr algn="just">
                        <a:spcAft>
                          <a:spcPts val="0"/>
                        </a:spcAft>
                      </a:pPr>
                      <a:r>
                        <a:rPr lang="zh-CN" sz="1200" kern="100" dirty="0">
                          <a:effectLst/>
                        </a:rPr>
                        <a:t>活动总结感想分享推送阅读量为</a:t>
                      </a:r>
                      <a:r>
                        <a:rPr lang="en-US" sz="1200" kern="100" dirty="0">
                          <a:effectLst/>
                        </a:rPr>
                        <a:t>214</a:t>
                      </a:r>
                      <a:r>
                        <a:rPr lang="zh-CN" sz="1200" kern="100" dirty="0">
                          <a:effectLst/>
                        </a:rPr>
                        <a: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788112686"/>
                  </a:ext>
                </a:extLst>
              </a:tr>
              <a:tr h="358934">
                <a:tc>
                  <a:txBody>
                    <a:bodyPr/>
                    <a:lstStyle/>
                    <a:p>
                      <a:pPr algn="just">
                        <a:spcAft>
                          <a:spcPts val="0"/>
                        </a:spcAft>
                      </a:pPr>
                      <a:r>
                        <a:rPr lang="zh-CN" sz="1200" kern="100">
                          <a:effectLst/>
                        </a:rPr>
                        <a:t>公众号关注人数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关注人数达到</a:t>
                      </a:r>
                      <a:r>
                        <a:rPr lang="en-US" sz="1200" kern="100">
                          <a:effectLst/>
                        </a:rPr>
                        <a:t>100+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直到结项关注人数为</a:t>
                      </a:r>
                      <a:r>
                        <a:rPr lang="en-US" sz="1200" kern="100">
                          <a:effectLst/>
                        </a:rPr>
                        <a:t>117</a:t>
                      </a:r>
                      <a:r>
                        <a:rPr lang="zh-CN" sz="1200" kern="100">
                          <a:effectLst/>
                        </a:rPr>
                        <a:t>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474233304"/>
                  </a:ext>
                </a:extLst>
              </a:tr>
              <a:tr h="358934">
                <a:tc>
                  <a:txBody>
                    <a:bodyPr/>
                    <a:lstStyle/>
                    <a:p>
                      <a:pPr algn="just">
                        <a:spcAft>
                          <a:spcPts val="0"/>
                        </a:spcAft>
                      </a:pPr>
                      <a:r>
                        <a:rPr lang="zh-CN" sz="1200" kern="100">
                          <a:effectLst/>
                        </a:rPr>
                        <a:t>参与人数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活动参与人数达到</a:t>
                      </a:r>
                      <a:r>
                        <a:rPr lang="en-US" sz="1200" kern="100">
                          <a:effectLst/>
                        </a:rPr>
                        <a:t>150</a:t>
                      </a:r>
                      <a:r>
                        <a:rPr lang="zh-CN" sz="1200" kern="100">
                          <a:effectLst/>
                        </a:rPr>
                        <a:t>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活动初期参与人数</a:t>
                      </a:r>
                      <a:r>
                        <a:rPr lang="en-US" sz="1200" kern="100">
                          <a:effectLst/>
                        </a:rPr>
                        <a:t>213</a:t>
                      </a:r>
                      <a:r>
                        <a:rPr lang="zh-CN" sz="1200" kern="100">
                          <a:effectLst/>
                        </a:rPr>
                        <a:t>人，问卷填写后参与人数为</a:t>
                      </a:r>
                      <a:r>
                        <a:rPr lang="en-US" sz="1200" kern="100">
                          <a:effectLst/>
                        </a:rPr>
                        <a:t>154</a:t>
                      </a:r>
                      <a:r>
                        <a:rPr lang="zh-CN" sz="1200" kern="100">
                          <a:effectLst/>
                        </a:rPr>
                        <a:t>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1105905685"/>
                  </a:ext>
                </a:extLst>
              </a:tr>
              <a:tr h="358934">
                <a:tc>
                  <a:txBody>
                    <a:bodyPr/>
                    <a:lstStyle/>
                    <a:p>
                      <a:pPr algn="just">
                        <a:spcAft>
                          <a:spcPts val="0"/>
                        </a:spcAft>
                      </a:pPr>
                      <a:r>
                        <a:rPr lang="zh-CN" sz="1200" kern="100">
                          <a:effectLst/>
                        </a:rPr>
                        <a:t>问卷填写量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活动配对过程中，意愿调查问卷填写量达到</a:t>
                      </a:r>
                      <a:r>
                        <a:rPr lang="en-US" sz="1200" kern="100">
                          <a:effectLst/>
                        </a:rPr>
                        <a:t>100+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意愿调查问卷填写量为</a:t>
                      </a:r>
                      <a:r>
                        <a:rPr lang="en-US" sz="1200" kern="100">
                          <a:effectLst/>
                        </a:rPr>
                        <a:t>154</a:t>
                      </a:r>
                      <a:r>
                        <a:rPr lang="zh-CN" sz="1200" kern="100">
                          <a:effectLst/>
                        </a:rPr>
                        <a:t>，成功匹配</a:t>
                      </a:r>
                      <a:r>
                        <a:rPr lang="en-US" sz="1200" kern="100">
                          <a:effectLst/>
                        </a:rPr>
                        <a:t>100</a:t>
                      </a:r>
                      <a:r>
                        <a:rPr lang="zh-CN" sz="1200" kern="100">
                          <a:effectLst/>
                        </a:rPr>
                        <a:t>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3462347975"/>
                  </a:ext>
                </a:extLst>
              </a:tr>
              <a:tr h="179467">
                <a:tc>
                  <a:txBody>
                    <a:bodyPr/>
                    <a:lstStyle/>
                    <a:p>
                      <a:pPr algn="just">
                        <a:spcAft>
                          <a:spcPts val="0"/>
                        </a:spcAft>
                      </a:pPr>
                      <a:r>
                        <a:rPr lang="zh-CN" sz="1200" kern="100">
                          <a:effectLst/>
                        </a:rPr>
                        <a:t>教案填写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参与者有</a:t>
                      </a:r>
                      <a:r>
                        <a:rPr lang="en-US" sz="1200" kern="100">
                          <a:effectLst/>
                        </a:rPr>
                        <a:t>60%</a:t>
                      </a:r>
                      <a:r>
                        <a:rPr lang="zh-CN" sz="1200" kern="100">
                          <a:effectLst/>
                        </a:rPr>
                        <a:t>以上填写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参与者填写率</a:t>
                      </a:r>
                      <a:r>
                        <a:rPr lang="en-US" sz="1200" kern="100">
                          <a:effectLst/>
                        </a:rPr>
                        <a:t>35%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245629787"/>
                  </a:ext>
                </a:extLst>
              </a:tr>
              <a:tr h="267053">
                <a:tc>
                  <a:txBody>
                    <a:bodyPr/>
                    <a:lstStyle/>
                    <a:p>
                      <a:pPr algn="just">
                        <a:spcAft>
                          <a:spcPts val="0"/>
                        </a:spcAft>
                      </a:pPr>
                      <a:r>
                        <a:rPr lang="zh-CN" sz="1200" kern="100">
                          <a:effectLst/>
                        </a:rPr>
                        <a:t>每周打卡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参与者有</a:t>
                      </a:r>
                      <a:r>
                        <a:rPr lang="en-US" sz="1200" kern="100">
                          <a:effectLst/>
                        </a:rPr>
                        <a:t>50%</a:t>
                      </a:r>
                      <a:r>
                        <a:rPr lang="zh-CN" sz="1200" kern="100">
                          <a:effectLst/>
                        </a:rPr>
                        <a:t>以上打卡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每周参与者打卡率</a:t>
                      </a:r>
                      <a:r>
                        <a:rPr lang="en-US" sz="1200" kern="100">
                          <a:effectLst/>
                        </a:rPr>
                        <a:t>37.5%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3259912686"/>
                  </a:ext>
                </a:extLst>
              </a:tr>
              <a:tr h="267053">
                <a:tc>
                  <a:txBody>
                    <a:bodyPr/>
                    <a:lstStyle/>
                    <a:p>
                      <a:pPr algn="just">
                        <a:spcAft>
                          <a:spcPts val="0"/>
                        </a:spcAft>
                      </a:pPr>
                      <a:r>
                        <a:rPr lang="zh-CN" sz="1200" kern="100">
                          <a:effectLst/>
                        </a:rPr>
                        <a:t>任务完成率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完成率超过</a:t>
                      </a:r>
                      <a:r>
                        <a:rPr lang="en-US" sz="1200" kern="100">
                          <a:effectLst/>
                        </a:rPr>
                        <a:t>90%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完成率平均为</a:t>
                      </a:r>
                      <a:r>
                        <a:rPr lang="en-US" sz="1200" kern="100">
                          <a:effectLst/>
                        </a:rPr>
                        <a:t>70%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2308396865"/>
                  </a:ext>
                </a:extLst>
              </a:tr>
              <a:tr h="356970">
                <a:tc>
                  <a:txBody>
                    <a:bodyPr/>
                    <a:lstStyle/>
                    <a:p>
                      <a:pPr algn="just">
                        <a:spcAft>
                          <a:spcPts val="0"/>
                        </a:spcAft>
                      </a:pPr>
                      <a:r>
                        <a:rPr lang="zh-CN" sz="1200" kern="100">
                          <a:effectLst/>
                        </a:rPr>
                        <a:t>活动感想反馈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活动结束后收到至少</a:t>
                      </a:r>
                      <a:r>
                        <a:rPr lang="en-US" sz="1200" kern="100">
                          <a:effectLst/>
                        </a:rPr>
                        <a:t>50%</a:t>
                      </a:r>
                      <a:r>
                        <a:rPr lang="zh-CN" sz="1200" kern="100">
                          <a:effectLst/>
                        </a:rPr>
                        <a:t>的心得反馈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a:effectLst/>
                        </a:rPr>
                        <a:t>活动结束后收到</a:t>
                      </a:r>
                      <a:r>
                        <a:rPr lang="en-US" sz="1200" kern="100">
                          <a:effectLst/>
                        </a:rPr>
                        <a:t>63%</a:t>
                      </a:r>
                      <a:r>
                        <a:rPr lang="zh-CN" sz="1200" kern="100">
                          <a:effectLst/>
                        </a:rPr>
                        <a:t>的心得反馈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4130788275"/>
                  </a:ext>
                </a:extLst>
              </a:tr>
              <a:tr h="538401">
                <a:tc>
                  <a:txBody>
                    <a:bodyPr/>
                    <a:lstStyle/>
                    <a:p>
                      <a:pPr algn="just">
                        <a:spcAft>
                          <a:spcPts val="0"/>
                        </a:spcAft>
                      </a:pPr>
                      <a:r>
                        <a:rPr lang="zh-CN" sz="1200" kern="100">
                          <a:effectLst/>
                        </a:rPr>
                        <a:t>活动反馈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dirty="0">
                          <a:effectLst/>
                        </a:rPr>
                        <a:t>活动结束后参与者</a:t>
                      </a:r>
                      <a:r>
                        <a:rPr lang="en-US" sz="1200" kern="100" dirty="0">
                          <a:effectLst/>
                        </a:rPr>
                        <a:t>40%</a:t>
                      </a:r>
                      <a:r>
                        <a:rPr lang="zh-CN" sz="1200" kern="100" dirty="0">
                          <a:effectLst/>
                        </a:rPr>
                        <a:t>收获友谊、</a:t>
                      </a:r>
                      <a:r>
                        <a:rPr lang="en-US" sz="1200" kern="100" dirty="0">
                          <a:effectLst/>
                        </a:rPr>
                        <a:t>50%</a:t>
                      </a:r>
                      <a:r>
                        <a:rPr lang="zh-CN" sz="1200" kern="100" dirty="0">
                          <a:effectLst/>
                        </a:rPr>
                        <a:t>收获知识、</a:t>
                      </a:r>
                      <a:r>
                        <a:rPr lang="en-US" sz="1200" kern="100" dirty="0">
                          <a:effectLst/>
                        </a:rPr>
                        <a:t>40%</a:t>
                      </a:r>
                      <a:r>
                        <a:rPr lang="zh-CN" sz="1200" kern="100" dirty="0">
                          <a:effectLst/>
                        </a:rPr>
                        <a:t>探索新领域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tc>
                  <a:txBody>
                    <a:bodyPr/>
                    <a:lstStyle/>
                    <a:p>
                      <a:pPr algn="just">
                        <a:spcAft>
                          <a:spcPts val="0"/>
                        </a:spcAft>
                      </a:pPr>
                      <a:r>
                        <a:rPr lang="zh-CN" sz="1200" kern="100" dirty="0">
                          <a:effectLst/>
                        </a:rPr>
                        <a:t>活动结束后</a:t>
                      </a:r>
                      <a:r>
                        <a:rPr lang="en-US" sz="1200" kern="100" dirty="0">
                          <a:effectLst/>
                        </a:rPr>
                        <a:t>61.9%</a:t>
                      </a:r>
                      <a:r>
                        <a:rPr lang="zh-CN" sz="1200" kern="100" dirty="0">
                          <a:effectLst/>
                        </a:rPr>
                        <a:t>的参与者收获友谊、</a:t>
                      </a:r>
                      <a:r>
                        <a:rPr lang="en-US" sz="1200" kern="100" dirty="0">
                          <a:effectLst/>
                        </a:rPr>
                        <a:t>42.86%</a:t>
                      </a:r>
                      <a:r>
                        <a:rPr lang="zh-CN" sz="1200" kern="100" dirty="0">
                          <a:effectLst/>
                        </a:rPr>
                        <a:t>收获知识、</a:t>
                      </a:r>
                      <a:r>
                        <a:rPr lang="en-US" sz="1200" kern="100" dirty="0">
                          <a:effectLst/>
                        </a:rPr>
                        <a:t>20%</a:t>
                      </a:r>
                      <a:r>
                        <a:rPr lang="zh-CN" sz="1200" kern="100" dirty="0">
                          <a:effectLst/>
                        </a:rPr>
                        <a:t>探索新领域、</a:t>
                      </a:r>
                      <a:r>
                        <a:rPr lang="en-US" sz="1200" kern="100" dirty="0">
                          <a:effectLst/>
                        </a:rPr>
                        <a:t>30%</a:t>
                      </a:r>
                      <a:r>
                        <a:rPr lang="zh-CN" sz="1200" kern="100" dirty="0">
                          <a:effectLst/>
                        </a:rPr>
                        <a:t>增大了学习动力。</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3628" marR="103628" marT="0" marB="0"/>
                </a:tc>
                <a:extLst>
                  <a:ext uri="{0D108BD9-81ED-4DB2-BD59-A6C34878D82A}">
                    <a16:rowId xmlns:a16="http://schemas.microsoft.com/office/drawing/2014/main" val="742959117"/>
                  </a:ext>
                </a:extLst>
              </a:tr>
            </a:tbl>
          </a:graphicData>
        </a:graphic>
      </p:graphicFrame>
    </p:spTree>
    <p:extLst>
      <p:ext uri="{BB962C8B-B14F-4D97-AF65-F5344CB8AC3E}">
        <p14:creationId xmlns:p14="http://schemas.microsoft.com/office/powerpoint/2010/main" val="113936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p:cNvGrpSpPr/>
          <p:nvPr/>
        </p:nvGrpSpPr>
        <p:grpSpPr>
          <a:xfrm>
            <a:off x="4021931" y="1288450"/>
            <a:ext cx="1100138" cy="2150250"/>
            <a:chOff x="5362575" y="1589918"/>
            <a:chExt cx="1466851" cy="2867000"/>
          </a:xfrm>
        </p:grpSpPr>
        <p:sp>
          <p:nvSpPr>
            <p:cNvPr id="21" name="Flowchart: Magnetic Disk 5"/>
            <p:cNvSpPr/>
            <p:nvPr/>
          </p:nvSpPr>
          <p:spPr>
            <a:xfrm>
              <a:off x="5362575" y="2821960"/>
              <a:ext cx="1466851" cy="1634958"/>
            </a:xfrm>
            <a:prstGeom prst="flowChartMagneticDisk">
              <a:avLst/>
            </a:prstGeom>
            <a:solidFill>
              <a:schemeClr val="accent6"/>
            </a:solidFill>
            <a:ln w="76200">
              <a:solidFill>
                <a:schemeClr val="bg1"/>
              </a:solidFill>
            </a:ln>
            <a:effectLst>
              <a:outerShdw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lowchart: Magnetic Disk 4"/>
            <p:cNvSpPr/>
            <p:nvPr/>
          </p:nvSpPr>
          <p:spPr>
            <a:xfrm>
              <a:off x="5362575" y="2411279"/>
              <a:ext cx="1466851" cy="607040"/>
            </a:xfrm>
            <a:prstGeom prst="flowChartMagneticDisk">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Flowchart: Magnetic Disk 3"/>
            <p:cNvSpPr/>
            <p:nvPr/>
          </p:nvSpPr>
          <p:spPr>
            <a:xfrm>
              <a:off x="5362575" y="2000599"/>
              <a:ext cx="1466851" cy="607040"/>
            </a:xfrm>
            <a:prstGeom prst="flowChartMagneticDisk">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Flowchart: Magnetic Disk 2"/>
            <p:cNvSpPr/>
            <p:nvPr/>
          </p:nvSpPr>
          <p:spPr>
            <a:xfrm>
              <a:off x="5362575" y="1589918"/>
              <a:ext cx="1466851" cy="607040"/>
            </a:xfrm>
            <a:prstGeom prst="flowChartMagneticDisk">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8" name="组合 27"/>
          <p:cNvGrpSpPr/>
          <p:nvPr/>
        </p:nvGrpSpPr>
        <p:grpSpPr>
          <a:xfrm>
            <a:off x="6269876" y="1067562"/>
            <a:ext cx="1890259" cy="2160493"/>
            <a:chOff x="6269876" y="1067562"/>
            <a:chExt cx="1890259" cy="2160493"/>
          </a:xfrm>
        </p:grpSpPr>
        <p:sp>
          <p:nvSpPr>
            <p:cNvPr id="6" name="Oval 10"/>
            <p:cNvSpPr/>
            <p:nvPr/>
          </p:nvSpPr>
          <p:spPr>
            <a:xfrm>
              <a:off x="6795920" y="1067562"/>
              <a:ext cx="801795" cy="80179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1" name="TextBox 15"/>
            <p:cNvSpPr txBox="1"/>
            <p:nvPr/>
          </p:nvSpPr>
          <p:spPr>
            <a:xfrm>
              <a:off x="6317138" y="2785888"/>
              <a:ext cx="1842997" cy="442167"/>
            </a:xfrm>
            <a:prstGeom prst="rect">
              <a:avLst/>
            </a:prstGeom>
            <a:noFill/>
          </p:spPr>
          <p:txBody>
            <a:bodyPr wrap="square" lIns="72000" tIns="0" rIns="72000" bIns="0" anchor="ctr" anchorCtr="0">
              <a:noAutofit/>
            </a:bodyPr>
            <a:lstStyle/>
            <a:p>
              <a:pPr algn="ctr" defTabSz="914378">
                <a:lnSpc>
                  <a:spcPct val="120000"/>
                </a:lnSpc>
                <a:defRPr/>
              </a:pPr>
              <a:r>
                <a:rPr lang="zh-CN" altLang="en-US" sz="1400" dirty="0">
                  <a:latin typeface="微软雅黑" panose="020B0503020204020204" pitchFamily="34" charset="-122"/>
                  <a:ea typeface="微软雅黑" panose="020B0503020204020204" pitchFamily="34" charset="-122"/>
                </a:rPr>
                <a:t>建立一套完整的技能调查评估方式，利用计算机深度学习和大数据基础，构建算法使学习伙伴精准匹配</a:t>
              </a:r>
            </a:p>
          </p:txBody>
        </p:sp>
        <p:sp>
          <p:nvSpPr>
            <p:cNvPr id="12" name="Rectangle 16"/>
            <p:cNvSpPr/>
            <p:nvPr/>
          </p:nvSpPr>
          <p:spPr>
            <a:xfrm>
              <a:off x="6269876" y="2010076"/>
              <a:ext cx="1842997" cy="184666"/>
            </a:xfrm>
            <a:prstGeom prst="rect">
              <a:avLst/>
            </a:prstGeom>
          </p:spPr>
          <p:txBody>
            <a:bodyPr wrap="none" lIns="72000" tIns="0" rIns="72000" bIns="0">
              <a:noAutofit/>
            </a:bodyPr>
            <a:lstStyle/>
            <a:p>
              <a:pPr lvl="0" algn="ctr" defTabSz="914378">
                <a:defRPr/>
              </a:pPr>
              <a:r>
                <a:rPr lang="zh-CN" altLang="en-US" b="1" dirty="0">
                  <a:solidFill>
                    <a:schemeClr val="accent2"/>
                  </a:solidFill>
                  <a:latin typeface="微软雅黑" panose="020B0503020204020204" pitchFamily="34" charset="-122"/>
                  <a:ea typeface="微软雅黑" panose="020B0503020204020204" pitchFamily="34" charset="-122"/>
                </a:rPr>
                <a:t>服务模式：计算机算法</a:t>
              </a:r>
            </a:p>
          </p:txBody>
        </p:sp>
        <p:sp>
          <p:nvSpPr>
            <p:cNvPr id="17" name="Freeform: Shape 21"/>
            <p:cNvSpPr>
              <a:spLocks/>
            </p:cNvSpPr>
            <p:nvPr/>
          </p:nvSpPr>
          <p:spPr bwMode="auto">
            <a:xfrm>
              <a:off x="7034964" y="1306906"/>
              <a:ext cx="323708" cy="323107"/>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025683" y="1067562"/>
            <a:ext cx="1842997" cy="1946355"/>
            <a:chOff x="1025683" y="1067562"/>
            <a:chExt cx="1842997" cy="1946355"/>
          </a:xfrm>
        </p:grpSpPr>
        <p:sp>
          <p:nvSpPr>
            <p:cNvPr id="5" name="Oval 9"/>
            <p:cNvSpPr/>
            <p:nvPr/>
          </p:nvSpPr>
          <p:spPr>
            <a:xfrm>
              <a:off x="1546285" y="1067562"/>
              <a:ext cx="801795" cy="80179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9" name="TextBox 12"/>
            <p:cNvSpPr txBox="1"/>
            <p:nvPr/>
          </p:nvSpPr>
          <p:spPr>
            <a:xfrm>
              <a:off x="1025683" y="2571750"/>
              <a:ext cx="1842997" cy="442167"/>
            </a:xfrm>
            <a:prstGeom prst="rect">
              <a:avLst/>
            </a:prstGeom>
            <a:noFill/>
          </p:spPr>
          <p:txBody>
            <a:bodyPr wrap="square" lIns="72000" tIns="0" rIns="72000" bIns="0" anchor="ctr" anchorCtr="0">
              <a:noAutofit/>
            </a:bodyPr>
            <a:lstStyle/>
            <a:p>
              <a:pPr algn="ctr" defTabSz="914378">
                <a:lnSpc>
                  <a:spcPct val="120000"/>
                </a:lnSpc>
                <a:defRPr/>
              </a:pPr>
              <a:r>
                <a:rPr lang="zh-CN" altLang="en-US" sz="1400" dirty="0">
                  <a:latin typeface="微软雅黑" panose="020B0503020204020204" pitchFamily="34" charset="-122"/>
                  <a:ea typeface="微软雅黑" panose="020B0503020204020204" pitchFamily="34" charset="-122"/>
                </a:rPr>
                <a:t>不仅局限于复旦或者高校、推广到全国大学生，甚至社会</a:t>
              </a:r>
            </a:p>
          </p:txBody>
        </p:sp>
        <p:sp>
          <p:nvSpPr>
            <p:cNvPr id="10" name="Rectangle 14"/>
            <p:cNvSpPr/>
            <p:nvPr/>
          </p:nvSpPr>
          <p:spPr>
            <a:xfrm>
              <a:off x="1025683" y="2075535"/>
              <a:ext cx="1842997" cy="184666"/>
            </a:xfrm>
            <a:prstGeom prst="rect">
              <a:avLst/>
            </a:prstGeom>
          </p:spPr>
          <p:txBody>
            <a:bodyPr wrap="none" lIns="72000" tIns="0" rIns="72000" bIns="0">
              <a:noAutofit/>
            </a:bodyPr>
            <a:lstStyle/>
            <a:p>
              <a:pPr lvl="0" algn="ctr" defTabSz="914378">
                <a:defRPr/>
              </a:pPr>
              <a:r>
                <a:rPr lang="zh-CN" altLang="en-US" b="1" dirty="0">
                  <a:solidFill>
                    <a:schemeClr val="accent1"/>
                  </a:solidFill>
                  <a:latin typeface="微软雅黑" panose="020B0503020204020204" pitchFamily="34" charset="-122"/>
                  <a:ea typeface="微软雅黑" panose="020B0503020204020204" pitchFamily="34" charset="-122"/>
                </a:rPr>
                <a:t>服务人群：全学生群体</a:t>
              </a:r>
            </a:p>
          </p:txBody>
        </p:sp>
        <p:sp>
          <p:nvSpPr>
            <p:cNvPr id="18" name="Freeform: Shape 22"/>
            <p:cNvSpPr>
              <a:spLocks/>
            </p:cNvSpPr>
            <p:nvPr/>
          </p:nvSpPr>
          <p:spPr bwMode="auto">
            <a:xfrm>
              <a:off x="1791600" y="1334155"/>
              <a:ext cx="326810" cy="268610"/>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517028" y="2667761"/>
            <a:ext cx="1859664" cy="1885757"/>
            <a:chOff x="2517028" y="2667761"/>
            <a:chExt cx="1859664" cy="1885757"/>
          </a:xfrm>
        </p:grpSpPr>
        <p:sp>
          <p:nvSpPr>
            <p:cNvPr id="7" name="Oval 11"/>
            <p:cNvSpPr/>
            <p:nvPr/>
          </p:nvSpPr>
          <p:spPr>
            <a:xfrm>
              <a:off x="3052682" y="2667761"/>
              <a:ext cx="801795" cy="801795"/>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5" name="TextBox 19"/>
            <p:cNvSpPr txBox="1"/>
            <p:nvPr/>
          </p:nvSpPr>
          <p:spPr>
            <a:xfrm>
              <a:off x="2517028" y="4111351"/>
              <a:ext cx="1842997" cy="442167"/>
            </a:xfrm>
            <a:prstGeom prst="rect">
              <a:avLst/>
            </a:prstGeom>
            <a:noFill/>
          </p:spPr>
          <p:txBody>
            <a:bodyPr wrap="square" lIns="72000" tIns="0" rIns="72000" bIns="0" anchor="ctr" anchorCtr="0">
              <a:noAutofit/>
            </a:bodyPr>
            <a:lstStyle/>
            <a:p>
              <a:pPr algn="ctr" defTabSz="914378">
                <a:lnSpc>
                  <a:spcPct val="120000"/>
                </a:lnSpc>
                <a:defRPr/>
              </a:pPr>
              <a:r>
                <a:rPr lang="zh-CN" altLang="en-US" sz="1400" dirty="0">
                  <a:latin typeface="微软雅黑" panose="020B0503020204020204" pitchFamily="34" charset="-122"/>
                  <a:ea typeface="微软雅黑" panose="020B0503020204020204" pitchFamily="34" charset="-122"/>
                </a:rPr>
                <a:t>采取一对一匹配式学习，学习双方的技能</a:t>
              </a:r>
            </a:p>
          </p:txBody>
        </p:sp>
        <p:sp>
          <p:nvSpPr>
            <p:cNvPr id="16" name="Rectangle 20"/>
            <p:cNvSpPr/>
            <p:nvPr/>
          </p:nvSpPr>
          <p:spPr>
            <a:xfrm>
              <a:off x="2533695" y="3716414"/>
              <a:ext cx="1842997" cy="184666"/>
            </a:xfrm>
            <a:prstGeom prst="rect">
              <a:avLst/>
            </a:prstGeom>
          </p:spPr>
          <p:txBody>
            <a:bodyPr wrap="none" lIns="72000" tIns="0" rIns="72000" bIns="0">
              <a:noAutofit/>
            </a:bodyPr>
            <a:lstStyle/>
            <a:p>
              <a:pPr lvl="0" algn="ctr" defTabSz="914378">
                <a:defRPr/>
              </a:pPr>
              <a:r>
                <a:rPr lang="zh-CN" altLang="en-US" b="1" dirty="0">
                  <a:solidFill>
                    <a:schemeClr val="accent4"/>
                  </a:solidFill>
                  <a:latin typeface="微软雅黑" panose="020B0503020204020204" pitchFamily="34" charset="-122"/>
                  <a:ea typeface="微软雅黑" panose="020B0503020204020204" pitchFamily="34" charset="-122"/>
                </a:rPr>
                <a:t>服务方式：一对一匹配</a:t>
              </a:r>
            </a:p>
          </p:txBody>
        </p:sp>
        <p:sp>
          <p:nvSpPr>
            <p:cNvPr id="19" name="Freeform: Shape 23"/>
            <p:cNvSpPr>
              <a:spLocks/>
            </p:cNvSpPr>
            <p:nvPr/>
          </p:nvSpPr>
          <p:spPr bwMode="auto">
            <a:xfrm>
              <a:off x="3279372" y="2886206"/>
              <a:ext cx="348415" cy="33574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783976" y="2667761"/>
            <a:ext cx="1896317" cy="2035775"/>
            <a:chOff x="4783976" y="2667761"/>
            <a:chExt cx="1896317" cy="2035775"/>
          </a:xfrm>
        </p:grpSpPr>
        <p:sp>
          <p:nvSpPr>
            <p:cNvPr id="8" name="Oval 13"/>
            <p:cNvSpPr/>
            <p:nvPr/>
          </p:nvSpPr>
          <p:spPr>
            <a:xfrm>
              <a:off x="5289523" y="2667761"/>
              <a:ext cx="801795" cy="801795"/>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3" name="TextBox 17"/>
            <p:cNvSpPr txBox="1"/>
            <p:nvPr/>
          </p:nvSpPr>
          <p:spPr>
            <a:xfrm>
              <a:off x="4837296" y="4261369"/>
              <a:ext cx="1842997" cy="442167"/>
            </a:xfrm>
            <a:prstGeom prst="rect">
              <a:avLst/>
            </a:prstGeom>
            <a:noFill/>
          </p:spPr>
          <p:txBody>
            <a:bodyPr wrap="square" lIns="72000" tIns="0" rIns="72000" bIns="0" anchor="ctr" anchorCtr="0">
              <a:noAutofit/>
            </a:bodyPr>
            <a:lstStyle/>
            <a:p>
              <a:pPr algn="ctr" defTabSz="914378">
                <a:lnSpc>
                  <a:spcPct val="120000"/>
                </a:lnSpc>
                <a:defRPr/>
              </a:pPr>
              <a:r>
                <a:rPr lang="zh-CN" altLang="en-US" sz="1400" dirty="0">
                  <a:latin typeface="微软雅黑" panose="020B0503020204020204" pitchFamily="34" charset="-122"/>
                  <a:ea typeface="微软雅黑" panose="020B0503020204020204" pitchFamily="34" charset="-122"/>
                </a:rPr>
                <a:t>将群管理更新为优质、安全的</a:t>
              </a: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，增加用户使用率</a:t>
              </a:r>
            </a:p>
          </p:txBody>
        </p:sp>
        <p:sp>
          <p:nvSpPr>
            <p:cNvPr id="14" name="Rectangle 18"/>
            <p:cNvSpPr/>
            <p:nvPr/>
          </p:nvSpPr>
          <p:spPr>
            <a:xfrm>
              <a:off x="4783976" y="3716414"/>
              <a:ext cx="1842997" cy="184666"/>
            </a:xfrm>
            <a:prstGeom prst="rect">
              <a:avLst/>
            </a:prstGeom>
          </p:spPr>
          <p:txBody>
            <a:bodyPr wrap="none" lIns="72000" tIns="0" rIns="72000" bIns="0">
              <a:noAutofit/>
            </a:bodyPr>
            <a:lstStyle/>
            <a:p>
              <a:pPr lvl="0" algn="ctr" defTabSz="914378">
                <a:defRPr/>
              </a:pPr>
              <a:r>
                <a:rPr lang="zh-CN" altLang="en-US" b="1" dirty="0">
                  <a:solidFill>
                    <a:schemeClr val="accent6"/>
                  </a:solidFill>
                  <a:latin typeface="微软雅黑" panose="020B0503020204020204" pitchFamily="34" charset="-122"/>
                  <a:ea typeface="微软雅黑" panose="020B0503020204020204" pitchFamily="34" charset="-122"/>
                </a:rPr>
                <a:t>服务平台：</a:t>
              </a:r>
              <a:r>
                <a:rPr lang="en-US" altLang="zh-CN" b="1" dirty="0">
                  <a:solidFill>
                    <a:schemeClr val="accent6"/>
                  </a:solidFill>
                  <a:latin typeface="微软雅黑" panose="020B0503020204020204" pitchFamily="34" charset="-122"/>
                  <a:ea typeface="微软雅黑" panose="020B0503020204020204" pitchFamily="34" charset="-122"/>
                </a:rPr>
                <a:t>APP</a:t>
              </a:r>
              <a:r>
                <a:rPr lang="zh-CN" altLang="en-US" b="1" dirty="0">
                  <a:solidFill>
                    <a:schemeClr val="accent6"/>
                  </a:solidFill>
                  <a:latin typeface="微软雅黑" panose="020B0503020204020204" pitchFamily="34" charset="-122"/>
                  <a:ea typeface="微软雅黑" panose="020B0503020204020204" pitchFamily="34" charset="-122"/>
                </a:rPr>
                <a:t>发展</a:t>
              </a:r>
            </a:p>
          </p:txBody>
        </p:sp>
        <p:sp>
          <p:nvSpPr>
            <p:cNvPr id="20" name="Freeform: Shape 24"/>
            <p:cNvSpPr>
              <a:spLocks noChangeAspect="1"/>
            </p:cNvSpPr>
            <p:nvPr/>
          </p:nvSpPr>
          <p:spPr bwMode="auto">
            <a:xfrm>
              <a:off x="5532151" y="2895519"/>
              <a:ext cx="346646" cy="34628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18D0363C-FD9A-48C9-A231-2C6613E4A692}"/>
              </a:ext>
            </a:extLst>
          </p:cNvPr>
          <p:cNvSpPr txBox="1"/>
          <p:nvPr/>
        </p:nvSpPr>
        <p:spPr>
          <a:xfrm>
            <a:off x="5580112" y="282374"/>
            <a:ext cx="2992011" cy="646331"/>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可持续性思考：</a:t>
            </a:r>
            <a:endParaRPr lang="en-US" altLang="zh-CN" b="1" dirty="0">
              <a:solidFill>
                <a:srgbClr val="6374BD"/>
              </a:solidFill>
              <a:latin typeface="微软雅黑" panose="020B0503020204020204" pitchFamily="34" charset="-122"/>
              <a:ea typeface="微软雅黑" panose="020B0503020204020204" pitchFamily="34" charset="-122"/>
            </a:endParaRPr>
          </a:p>
          <a:p>
            <a:r>
              <a:rPr lang="zh-CN" altLang="en-US" b="1" dirty="0">
                <a:solidFill>
                  <a:srgbClr val="0F3387"/>
                </a:solidFill>
                <a:latin typeface="微软雅黑" panose="020B0503020204020204" pitchFamily="34" charset="-122"/>
                <a:ea typeface="微软雅黑" panose="020B0503020204020204" pitchFamily="34" charset="-122"/>
              </a:rPr>
              <a:t>校园技能交换</a:t>
            </a:r>
            <a:r>
              <a:rPr lang="en-US" altLang="zh-CN" b="1" dirty="0">
                <a:solidFill>
                  <a:srgbClr val="0F3387"/>
                </a:solidFill>
                <a:latin typeface="微软雅黑" panose="020B0503020204020204" pitchFamily="34" charset="-122"/>
                <a:ea typeface="微软雅黑" panose="020B0503020204020204" pitchFamily="34" charset="-122"/>
              </a:rPr>
              <a:t>APP</a:t>
            </a:r>
            <a:r>
              <a:rPr lang="zh-CN" altLang="en-US" b="1" dirty="0">
                <a:solidFill>
                  <a:srgbClr val="0F3387"/>
                </a:solidFill>
                <a:latin typeface="微软雅黑" panose="020B0503020204020204" pitchFamily="34" charset="-122"/>
                <a:ea typeface="微软雅黑" panose="020B0503020204020204" pitchFamily="34" charset="-122"/>
              </a:rPr>
              <a:t>平台</a:t>
            </a:r>
          </a:p>
        </p:txBody>
      </p:sp>
    </p:spTree>
    <p:extLst>
      <p:ext uri="{BB962C8B-B14F-4D97-AF65-F5344CB8AC3E}">
        <p14:creationId xmlns:p14="http://schemas.microsoft.com/office/powerpoint/2010/main" val="415397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951EDAF6-D548-4F44-B417-D5979DAF3174}"/>
              </a:ext>
            </a:extLst>
          </p:cNvPr>
          <p:cNvSpPr txBox="1"/>
          <p:nvPr/>
        </p:nvSpPr>
        <p:spPr>
          <a:xfrm>
            <a:off x="5868144" y="339502"/>
            <a:ext cx="2232248"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团队合作</a:t>
            </a:r>
            <a:r>
              <a:rPr lang="en-US" altLang="zh-CN" b="1" dirty="0">
                <a:solidFill>
                  <a:srgbClr val="6374BD"/>
                </a:solidFill>
                <a:latin typeface="微软雅黑" panose="020B0503020204020204" pitchFamily="34" charset="-122"/>
                <a:ea typeface="微软雅黑" panose="020B0503020204020204" pitchFamily="34" charset="-122"/>
              </a:rPr>
              <a:t>/</a:t>
            </a:r>
            <a:r>
              <a:rPr lang="zh-CN" altLang="en-US" b="1" dirty="0">
                <a:solidFill>
                  <a:srgbClr val="6374BD"/>
                </a:solidFill>
                <a:latin typeface="微软雅黑" panose="020B0503020204020204" pitchFamily="34" charset="-122"/>
                <a:ea typeface="微软雅黑" panose="020B0503020204020204" pitchFamily="34" charset="-122"/>
              </a:rPr>
              <a:t>甘特图</a:t>
            </a:r>
          </a:p>
        </p:txBody>
      </p:sp>
      <p:pic>
        <p:nvPicPr>
          <p:cNvPr id="25" name="图片 24">
            <a:extLst>
              <a:ext uri="{FF2B5EF4-FFF2-40B4-BE49-F238E27FC236}">
                <a16:creationId xmlns:a16="http://schemas.microsoft.com/office/drawing/2014/main" id="{0EB7CB6F-8BB0-4D53-8C42-029DB03570F8}"/>
              </a:ext>
            </a:extLst>
          </p:cNvPr>
          <p:cNvPicPr/>
          <p:nvPr/>
        </p:nvPicPr>
        <p:blipFill>
          <a:blip r:embed="rId4"/>
          <a:stretch>
            <a:fillRect/>
          </a:stretch>
        </p:blipFill>
        <p:spPr>
          <a:xfrm>
            <a:off x="271757" y="843558"/>
            <a:ext cx="7416824" cy="4176464"/>
          </a:xfrm>
          <a:prstGeom prst="rect">
            <a:avLst/>
          </a:prstGeom>
        </p:spPr>
      </p:pic>
    </p:spTree>
    <p:extLst>
      <p:ext uri="{BB962C8B-B14F-4D97-AF65-F5344CB8AC3E}">
        <p14:creationId xmlns:p14="http://schemas.microsoft.com/office/powerpoint/2010/main" val="312447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33C798-1FF6-4901-BAE2-EC212C098706}"/>
              </a:ext>
            </a:extLst>
          </p:cNvPr>
          <p:cNvSpPr txBox="1"/>
          <p:nvPr/>
        </p:nvSpPr>
        <p:spPr>
          <a:xfrm>
            <a:off x="319963" y="1162487"/>
            <a:ext cx="7842469" cy="3706849"/>
          </a:xfrm>
          <a:prstGeom prst="rect">
            <a:avLst/>
          </a:prstGeom>
          <a:noFill/>
        </p:spPr>
        <p:txBody>
          <a:bodyPr wrap="square" rtlCol="0">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总共花费时间估计：</a:t>
            </a:r>
          </a:p>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问卷制作：</a:t>
            </a:r>
            <a:r>
              <a:rPr lang="en-US" altLang="zh-CN" sz="1600" dirty="0">
                <a:latin typeface="微软雅黑" panose="020B0503020204020204" pitchFamily="34" charset="-122"/>
                <a:ea typeface="微软雅黑" panose="020B0503020204020204" pitchFamily="34" charset="-122"/>
              </a:rPr>
              <a:t>5h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人工匹配：数据整理</a:t>
            </a:r>
            <a:r>
              <a:rPr lang="en-US" altLang="zh-CN" sz="1600" dirty="0">
                <a:latin typeface="微软雅黑" panose="020B0503020204020204" pitchFamily="34" charset="-122"/>
                <a:ea typeface="微软雅黑" panose="020B0503020204020204" pitchFamily="34" charset="-122"/>
              </a:rPr>
              <a:t>2h + </a:t>
            </a:r>
            <a:r>
              <a:rPr lang="zh-CN" altLang="zh-CN" sz="1600" dirty="0">
                <a:latin typeface="微软雅黑" panose="020B0503020204020204" pitchFamily="34" charset="-122"/>
                <a:ea typeface="微软雅黑" panose="020B0503020204020204" pitchFamily="34" charset="-122"/>
              </a:rPr>
              <a:t>匹配</a:t>
            </a:r>
            <a:r>
              <a:rPr lang="en-US" altLang="zh-CN" sz="1600" dirty="0">
                <a:latin typeface="微软雅黑" panose="020B0503020204020204" pitchFamily="34" charset="-122"/>
                <a:ea typeface="微软雅黑" panose="020B0503020204020204" pitchFamily="34" charset="-122"/>
              </a:rPr>
              <a:t>5h*8 + </a:t>
            </a:r>
            <a:r>
              <a:rPr lang="zh-CN" altLang="zh-CN" sz="1600" dirty="0">
                <a:latin typeface="微软雅黑" panose="020B0503020204020204" pitchFamily="34" charset="-122"/>
                <a:ea typeface="微软雅黑" panose="020B0503020204020204" pitchFamily="34" charset="-122"/>
              </a:rPr>
              <a:t>二次匹配</a:t>
            </a:r>
            <a:r>
              <a:rPr lang="en-US" altLang="zh-CN" sz="1600" dirty="0">
                <a:latin typeface="微软雅黑" panose="020B0503020204020204" pitchFamily="34" charset="-122"/>
                <a:ea typeface="微软雅黑" panose="020B0503020204020204" pitchFamily="34" charset="-122"/>
              </a:rPr>
              <a:t> 4h*4 = 58h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zh-CN" sz="1600" dirty="0">
                <a:latin typeface="微软雅黑" panose="020B0503020204020204" pitchFamily="34" charset="-122"/>
                <a:ea typeface="微软雅黑" panose="020B0503020204020204" pitchFamily="34" charset="-122"/>
              </a:rPr>
              <a:t>数据整理：审核匹配</a:t>
            </a:r>
            <a:r>
              <a:rPr lang="en-US" altLang="zh-CN" sz="1600" dirty="0">
                <a:latin typeface="微软雅黑" panose="020B0503020204020204" pitchFamily="34" charset="-122"/>
                <a:ea typeface="微软雅黑" panose="020B0503020204020204" pitchFamily="34" charset="-122"/>
              </a:rPr>
              <a:t>2h*4 + </a:t>
            </a:r>
            <a:r>
              <a:rPr lang="zh-CN" altLang="zh-CN" sz="1600" dirty="0">
                <a:latin typeface="微软雅黑" panose="020B0503020204020204" pitchFamily="34" charset="-122"/>
                <a:ea typeface="微软雅黑" panose="020B0503020204020204" pitchFamily="34" charset="-122"/>
              </a:rPr>
              <a:t>打卡数据</a:t>
            </a:r>
            <a:r>
              <a:rPr lang="en-US" altLang="zh-CN" sz="1600" dirty="0">
                <a:latin typeface="微软雅黑" panose="020B0503020204020204" pitchFamily="34" charset="-122"/>
                <a:ea typeface="微软雅黑" panose="020B0503020204020204" pitchFamily="34" charset="-122"/>
              </a:rPr>
              <a:t> 1h*4 + </a:t>
            </a:r>
            <a:r>
              <a:rPr lang="zh-CN" altLang="zh-CN" sz="1600" dirty="0">
                <a:latin typeface="微软雅黑" panose="020B0503020204020204" pitchFamily="34" charset="-122"/>
                <a:ea typeface="微软雅黑" panose="020B0503020204020204" pitchFamily="34" charset="-122"/>
              </a:rPr>
              <a:t>感想收集</a:t>
            </a:r>
            <a:r>
              <a:rPr lang="en-US" altLang="zh-CN" sz="1600" dirty="0">
                <a:latin typeface="微软雅黑" panose="020B0503020204020204" pitchFamily="34" charset="-122"/>
                <a:ea typeface="微软雅黑" panose="020B0503020204020204" pitchFamily="34" charset="-122"/>
              </a:rPr>
              <a:t> 5h = 17h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4.</a:t>
            </a:r>
            <a:r>
              <a:rPr lang="zh-CN" altLang="zh-CN" sz="1600" dirty="0">
                <a:latin typeface="微软雅黑" panose="020B0503020204020204" pitchFamily="34" charset="-122"/>
                <a:ea typeface="微软雅黑" panose="020B0503020204020204" pitchFamily="34" charset="-122"/>
              </a:rPr>
              <a:t>会议讨论：</a:t>
            </a:r>
            <a:r>
              <a:rPr lang="en-US" altLang="zh-CN" sz="1600" dirty="0">
                <a:latin typeface="微软雅黑" panose="020B0503020204020204" pitchFamily="34" charset="-122"/>
                <a:ea typeface="微软雅黑" panose="020B0503020204020204" pitchFamily="34" charset="-122"/>
              </a:rPr>
              <a:t>3h*3*7 = 63h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5.</a:t>
            </a:r>
            <a:r>
              <a:rPr lang="zh-CN" altLang="zh-CN" sz="1600" dirty="0">
                <a:latin typeface="微软雅黑" panose="020B0503020204020204" pitchFamily="34" charset="-122"/>
                <a:ea typeface="微软雅黑" panose="020B0503020204020204" pitchFamily="34" charset="-122"/>
              </a:rPr>
              <a:t>参与者沟通：</a:t>
            </a:r>
            <a:r>
              <a:rPr lang="en-US" altLang="zh-CN" sz="1600" dirty="0">
                <a:latin typeface="微软雅黑" panose="020B0503020204020204" pitchFamily="34" charset="-122"/>
                <a:ea typeface="微软雅黑" panose="020B0503020204020204" pitchFamily="34" charset="-122"/>
              </a:rPr>
              <a:t>2h*4 = 8h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6.</a:t>
            </a:r>
            <a:r>
              <a:rPr lang="zh-CN" altLang="zh-CN" sz="1600" dirty="0">
                <a:latin typeface="微软雅黑" panose="020B0503020204020204" pitchFamily="34" charset="-122"/>
                <a:ea typeface="微软雅黑" panose="020B0503020204020204" pitchFamily="34" charset="-122"/>
              </a:rPr>
              <a:t>其他：</a:t>
            </a:r>
            <a:r>
              <a:rPr lang="en-US" altLang="zh-CN" sz="1600" dirty="0">
                <a:latin typeface="微软雅黑" panose="020B0503020204020204" pitchFamily="34" charset="-122"/>
                <a:ea typeface="微软雅黑" panose="020B0503020204020204" pitchFamily="34" charset="-122"/>
              </a:rPr>
              <a:t>4h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b="1" dirty="0">
                <a:solidFill>
                  <a:srgbClr val="0F3387"/>
                </a:solidFill>
                <a:latin typeface="微软雅黑" panose="020B0503020204020204" pitchFamily="34" charset="-122"/>
                <a:ea typeface="微软雅黑" panose="020B0503020204020204" pitchFamily="34" charset="-122"/>
              </a:rPr>
              <a:t>总计：</a:t>
            </a:r>
            <a:r>
              <a:rPr lang="en-US" altLang="zh-CN" sz="1600" b="1" dirty="0">
                <a:solidFill>
                  <a:srgbClr val="0F3387"/>
                </a:solidFill>
                <a:latin typeface="微软雅黑" panose="020B0503020204020204" pitchFamily="34" charset="-122"/>
                <a:ea typeface="微软雅黑" panose="020B0503020204020204" pitchFamily="34" charset="-122"/>
              </a:rPr>
              <a:t>155h 	</a:t>
            </a:r>
          </a:p>
          <a:p>
            <a:pPr>
              <a:lnSpc>
                <a:spcPct val="150000"/>
              </a:lnSpc>
            </a:pPr>
            <a:r>
              <a:rPr lang="zh-CN" altLang="zh-CN" sz="1600" b="1" dirty="0">
                <a:solidFill>
                  <a:srgbClr val="0F3387"/>
                </a:solidFill>
                <a:latin typeface="微软雅黑" panose="020B0503020204020204" pitchFamily="34" charset="-122"/>
                <a:ea typeface="微软雅黑" panose="020B0503020204020204" pitchFamily="34" charset="-122"/>
              </a:rPr>
              <a:t>人均：</a:t>
            </a:r>
            <a:r>
              <a:rPr lang="en-US" altLang="zh-CN" sz="1600" b="1" dirty="0">
                <a:solidFill>
                  <a:srgbClr val="0F3387"/>
                </a:solidFill>
                <a:latin typeface="微软雅黑" panose="020B0503020204020204" pitchFamily="34" charset="-122"/>
                <a:ea typeface="微软雅黑" panose="020B0503020204020204" pitchFamily="34" charset="-122"/>
              </a:rPr>
              <a:t>19.375h</a:t>
            </a:r>
            <a:endParaRPr lang="zh-CN" altLang="zh-CN" sz="1600" dirty="0">
              <a:solidFill>
                <a:srgbClr val="0F3387"/>
              </a:solidFill>
              <a:latin typeface="微软雅黑" panose="020B0503020204020204" pitchFamily="34" charset="-122"/>
              <a:ea typeface="微软雅黑" panose="020B0503020204020204" pitchFamily="34" charset="-122"/>
            </a:endParaRPr>
          </a:p>
          <a:p>
            <a:pPr>
              <a:lnSpc>
                <a:spcPct val="150000"/>
              </a:lnSpc>
            </a:pP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7E00EDE3-F78F-43A6-BB5E-A93A7CF96F96}"/>
              </a:ext>
            </a:extLst>
          </p:cNvPr>
          <p:cNvGrpSpPr/>
          <p:nvPr/>
        </p:nvGrpSpPr>
        <p:grpSpPr>
          <a:xfrm>
            <a:off x="2411760" y="2596255"/>
            <a:ext cx="4411401" cy="2273081"/>
            <a:chOff x="1744775" y="1644808"/>
            <a:chExt cx="4230512" cy="3583879"/>
          </a:xfrm>
        </p:grpSpPr>
        <p:sp>
          <p:nvSpPr>
            <p:cNvPr id="7" name="Oval 4">
              <a:extLst>
                <a:ext uri="{FF2B5EF4-FFF2-40B4-BE49-F238E27FC236}">
                  <a16:creationId xmlns:a16="http://schemas.microsoft.com/office/drawing/2014/main" id="{369E7245-1910-4A2E-94A4-4FF522866F0A}"/>
                </a:ext>
              </a:extLst>
            </p:cNvPr>
            <p:cNvSpPr/>
            <p:nvPr/>
          </p:nvSpPr>
          <p:spPr>
            <a:xfrm>
              <a:off x="1744775" y="3814948"/>
              <a:ext cx="4230512" cy="1413739"/>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Oval 29">
              <a:extLst>
                <a:ext uri="{FF2B5EF4-FFF2-40B4-BE49-F238E27FC236}">
                  <a16:creationId xmlns:a16="http://schemas.microsoft.com/office/drawing/2014/main" id="{1CA698FA-D921-44EA-B5BC-E1FA093D07CE}"/>
                </a:ext>
              </a:extLst>
            </p:cNvPr>
            <p:cNvSpPr/>
            <p:nvPr/>
          </p:nvSpPr>
          <p:spPr>
            <a:xfrm>
              <a:off x="1899492" y="3814948"/>
              <a:ext cx="3795138" cy="1413739"/>
            </a:xfrm>
            <a:prstGeom prst="ellipse">
              <a:avLst/>
            </a:prstGeom>
            <a:solidFill>
              <a:schemeClr val="tx2">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Freeform: Shape 6">
              <a:extLst>
                <a:ext uri="{FF2B5EF4-FFF2-40B4-BE49-F238E27FC236}">
                  <a16:creationId xmlns:a16="http://schemas.microsoft.com/office/drawing/2014/main" id="{4E857FC6-6A09-458C-B523-193CE77C4DE5}"/>
                </a:ext>
              </a:extLst>
            </p:cNvPr>
            <p:cNvSpPr>
              <a:spLocks/>
            </p:cNvSpPr>
            <p:nvPr/>
          </p:nvSpPr>
          <p:spPr bwMode="auto">
            <a:xfrm>
              <a:off x="2027548" y="1644808"/>
              <a:ext cx="1832482" cy="3582830"/>
            </a:xfrm>
            <a:custGeom>
              <a:avLst/>
              <a:gdLst>
                <a:gd name="T0" fmla="*/ 536 w 536"/>
                <a:gd name="T1" fmla="*/ 0 h 1048"/>
                <a:gd name="T2" fmla="*/ 390 w 536"/>
                <a:gd name="T3" fmla="*/ 1048 h 1048"/>
                <a:gd name="T4" fmla="*/ 96 w 536"/>
                <a:gd name="T5" fmla="*/ 716 h 1048"/>
                <a:gd name="T6" fmla="*/ 536 w 536"/>
                <a:gd name="T7" fmla="*/ 0 h 1048"/>
              </a:gdLst>
              <a:ahLst/>
              <a:cxnLst>
                <a:cxn ang="0">
                  <a:pos x="T0" y="T1"/>
                </a:cxn>
                <a:cxn ang="0">
                  <a:pos x="T2" y="T3"/>
                </a:cxn>
                <a:cxn ang="0">
                  <a:pos x="T4" y="T5"/>
                </a:cxn>
                <a:cxn ang="0">
                  <a:pos x="T6" y="T7"/>
                </a:cxn>
              </a:cxnLst>
              <a:rect l="0" t="0" r="r" b="b"/>
              <a:pathLst>
                <a:path w="536" h="1048">
                  <a:moveTo>
                    <a:pt x="536" y="0"/>
                  </a:moveTo>
                  <a:cubicBezTo>
                    <a:pt x="390" y="1048"/>
                    <a:pt x="390" y="1048"/>
                    <a:pt x="390" y="1048"/>
                  </a:cubicBezTo>
                  <a:cubicBezTo>
                    <a:pt x="390" y="1048"/>
                    <a:pt x="0" y="972"/>
                    <a:pt x="96" y="716"/>
                  </a:cubicBezTo>
                  <a:lnTo>
                    <a:pt x="536" y="0"/>
                  </a:lnTo>
                  <a:close/>
                </a:path>
              </a:pathLst>
            </a:custGeom>
            <a:solidFill>
              <a:schemeClr val="accent1"/>
            </a:solidFill>
            <a:ln w="38100">
              <a:solidFill>
                <a:schemeClr val="bg1"/>
              </a:solidFill>
            </a:ln>
          </p:spPr>
          <p:txBody>
            <a:bodyPr anchor="ctr"/>
            <a:lstStyle/>
            <a:p>
              <a:pPr algn="ctr"/>
              <a:endParaRPr>
                <a:cs typeface="+mn-ea"/>
                <a:sym typeface="+mn-lt"/>
              </a:endParaRPr>
            </a:p>
          </p:txBody>
        </p:sp>
        <p:sp>
          <p:nvSpPr>
            <p:cNvPr id="10" name="Freeform: Shape 7">
              <a:extLst>
                <a:ext uri="{FF2B5EF4-FFF2-40B4-BE49-F238E27FC236}">
                  <a16:creationId xmlns:a16="http://schemas.microsoft.com/office/drawing/2014/main" id="{D7E632C1-4FB5-4F37-AF92-16824D6B33C1}"/>
                </a:ext>
              </a:extLst>
            </p:cNvPr>
            <p:cNvSpPr>
              <a:spLocks/>
            </p:cNvSpPr>
            <p:nvPr/>
          </p:nvSpPr>
          <p:spPr bwMode="auto">
            <a:xfrm>
              <a:off x="3860030" y="1644808"/>
              <a:ext cx="1620760" cy="3002423"/>
            </a:xfrm>
            <a:custGeom>
              <a:avLst/>
              <a:gdLst>
                <a:gd name="T0" fmla="*/ 0 w 474"/>
                <a:gd name="T1" fmla="*/ 0 h 878"/>
                <a:gd name="T2" fmla="*/ 430 w 474"/>
                <a:gd name="T3" fmla="*/ 878 h 878"/>
                <a:gd name="T4" fmla="*/ 452 w 474"/>
                <a:gd name="T5" fmla="*/ 742 h 878"/>
                <a:gd name="T6" fmla="*/ 0 w 474"/>
                <a:gd name="T7" fmla="*/ 0 h 878"/>
              </a:gdLst>
              <a:ahLst/>
              <a:cxnLst>
                <a:cxn ang="0">
                  <a:pos x="T0" y="T1"/>
                </a:cxn>
                <a:cxn ang="0">
                  <a:pos x="T2" y="T3"/>
                </a:cxn>
                <a:cxn ang="0">
                  <a:pos x="T4" y="T5"/>
                </a:cxn>
                <a:cxn ang="0">
                  <a:pos x="T6" y="T7"/>
                </a:cxn>
              </a:cxnLst>
              <a:rect l="0" t="0" r="r" b="b"/>
              <a:pathLst>
                <a:path w="474" h="878">
                  <a:moveTo>
                    <a:pt x="0" y="0"/>
                  </a:moveTo>
                  <a:cubicBezTo>
                    <a:pt x="430" y="878"/>
                    <a:pt x="430" y="878"/>
                    <a:pt x="430" y="878"/>
                  </a:cubicBezTo>
                  <a:cubicBezTo>
                    <a:pt x="430" y="878"/>
                    <a:pt x="474" y="846"/>
                    <a:pt x="452" y="742"/>
                  </a:cubicBezTo>
                  <a:lnTo>
                    <a:pt x="0" y="0"/>
                  </a:lnTo>
                  <a:close/>
                </a:path>
              </a:pathLst>
            </a:custGeom>
            <a:solidFill>
              <a:schemeClr val="accent2"/>
            </a:solidFill>
            <a:ln w="38100">
              <a:solidFill>
                <a:schemeClr val="bg1"/>
              </a:solidFill>
            </a:ln>
          </p:spPr>
          <p:txBody>
            <a:bodyPr anchor="ctr"/>
            <a:lstStyle/>
            <a:p>
              <a:pPr algn="ctr"/>
              <a:endParaRPr>
                <a:cs typeface="+mn-ea"/>
                <a:sym typeface="+mn-lt"/>
              </a:endParaRPr>
            </a:p>
          </p:txBody>
        </p:sp>
        <p:sp>
          <p:nvSpPr>
            <p:cNvPr id="11" name="Freeform: Shape 8">
              <a:extLst>
                <a:ext uri="{FF2B5EF4-FFF2-40B4-BE49-F238E27FC236}">
                  <a16:creationId xmlns:a16="http://schemas.microsoft.com/office/drawing/2014/main" id="{0633D88B-37F5-4B59-A23C-35A1E42281FF}"/>
                </a:ext>
              </a:extLst>
            </p:cNvPr>
            <p:cNvSpPr>
              <a:spLocks/>
            </p:cNvSpPr>
            <p:nvPr/>
          </p:nvSpPr>
          <p:spPr bwMode="auto">
            <a:xfrm>
              <a:off x="3860030" y="3676234"/>
              <a:ext cx="1471096" cy="970996"/>
            </a:xfrm>
            <a:custGeom>
              <a:avLst/>
              <a:gdLst>
                <a:gd name="T0" fmla="*/ 806 w 806"/>
                <a:gd name="T1" fmla="*/ 532 h 532"/>
                <a:gd name="T2" fmla="*/ 0 w 806"/>
                <a:gd name="T3" fmla="*/ 382 h 532"/>
                <a:gd name="T4" fmla="*/ 0 w 806"/>
                <a:gd name="T5" fmla="*/ 0 h 532"/>
                <a:gd name="T6" fmla="*/ 601 w 806"/>
                <a:gd name="T7" fmla="*/ 116 h 532"/>
                <a:gd name="T8" fmla="*/ 806 w 806"/>
                <a:gd name="T9" fmla="*/ 532 h 532"/>
              </a:gdLst>
              <a:ahLst/>
              <a:cxnLst>
                <a:cxn ang="0">
                  <a:pos x="T0" y="T1"/>
                </a:cxn>
                <a:cxn ang="0">
                  <a:pos x="T2" y="T3"/>
                </a:cxn>
                <a:cxn ang="0">
                  <a:pos x="T4" y="T5"/>
                </a:cxn>
                <a:cxn ang="0">
                  <a:pos x="T6" y="T7"/>
                </a:cxn>
                <a:cxn ang="0">
                  <a:pos x="T8" y="T9"/>
                </a:cxn>
              </a:cxnLst>
              <a:rect l="0" t="0" r="r" b="b"/>
              <a:pathLst>
                <a:path w="806" h="532">
                  <a:moveTo>
                    <a:pt x="806" y="532"/>
                  </a:moveTo>
                  <a:lnTo>
                    <a:pt x="0" y="382"/>
                  </a:lnTo>
                  <a:lnTo>
                    <a:pt x="0" y="0"/>
                  </a:lnTo>
                  <a:lnTo>
                    <a:pt x="601" y="116"/>
                  </a:lnTo>
                  <a:lnTo>
                    <a:pt x="806" y="532"/>
                  </a:lnTo>
                  <a:close/>
                </a:path>
              </a:pathLst>
            </a:custGeom>
            <a:solidFill>
              <a:schemeClr val="accent1"/>
            </a:solidFill>
            <a:ln>
              <a:noFill/>
            </a:ln>
          </p:spPr>
          <p:txBody>
            <a:bodyPr anchor="ctr"/>
            <a:lstStyle/>
            <a:p>
              <a:pPr algn="ctr"/>
              <a:endParaRPr>
                <a:cs typeface="+mn-ea"/>
                <a:sym typeface="+mn-lt"/>
              </a:endParaRPr>
            </a:p>
          </p:txBody>
        </p:sp>
        <p:sp>
          <p:nvSpPr>
            <p:cNvPr id="12" name="Freeform: Shape 9">
              <a:extLst>
                <a:ext uri="{FF2B5EF4-FFF2-40B4-BE49-F238E27FC236}">
                  <a16:creationId xmlns:a16="http://schemas.microsoft.com/office/drawing/2014/main" id="{38712EED-D14F-4A01-9DB5-E107118CB0BF}"/>
                </a:ext>
              </a:extLst>
            </p:cNvPr>
            <p:cNvSpPr>
              <a:spLocks/>
            </p:cNvSpPr>
            <p:nvPr/>
          </p:nvSpPr>
          <p:spPr bwMode="auto">
            <a:xfrm>
              <a:off x="3860030" y="3019169"/>
              <a:ext cx="1096934" cy="868786"/>
            </a:xfrm>
            <a:custGeom>
              <a:avLst/>
              <a:gdLst>
                <a:gd name="T0" fmla="*/ 0 w 601"/>
                <a:gd name="T1" fmla="*/ 360 h 476"/>
                <a:gd name="T2" fmla="*/ 0 w 601"/>
                <a:gd name="T3" fmla="*/ 0 h 476"/>
                <a:gd name="T4" fmla="*/ 403 w 601"/>
                <a:gd name="T5" fmla="*/ 69 h 476"/>
                <a:gd name="T6" fmla="*/ 601 w 601"/>
                <a:gd name="T7" fmla="*/ 476 h 476"/>
                <a:gd name="T8" fmla="*/ 0 w 601"/>
                <a:gd name="T9" fmla="*/ 360 h 476"/>
              </a:gdLst>
              <a:ahLst/>
              <a:cxnLst>
                <a:cxn ang="0">
                  <a:pos x="T0" y="T1"/>
                </a:cxn>
                <a:cxn ang="0">
                  <a:pos x="T2" y="T3"/>
                </a:cxn>
                <a:cxn ang="0">
                  <a:pos x="T4" y="T5"/>
                </a:cxn>
                <a:cxn ang="0">
                  <a:pos x="T6" y="T7"/>
                </a:cxn>
                <a:cxn ang="0">
                  <a:pos x="T8" y="T9"/>
                </a:cxn>
              </a:cxnLst>
              <a:rect l="0" t="0" r="r" b="b"/>
              <a:pathLst>
                <a:path w="601" h="476">
                  <a:moveTo>
                    <a:pt x="0" y="360"/>
                  </a:moveTo>
                  <a:lnTo>
                    <a:pt x="0" y="0"/>
                  </a:lnTo>
                  <a:lnTo>
                    <a:pt x="403" y="69"/>
                  </a:lnTo>
                  <a:lnTo>
                    <a:pt x="601" y="476"/>
                  </a:lnTo>
                  <a:lnTo>
                    <a:pt x="0" y="360"/>
                  </a:lnTo>
                  <a:close/>
                </a:path>
              </a:pathLst>
            </a:custGeom>
            <a:solidFill>
              <a:schemeClr val="accent2"/>
            </a:solidFill>
            <a:ln>
              <a:noFill/>
            </a:ln>
          </p:spPr>
          <p:txBody>
            <a:bodyPr anchor="ctr"/>
            <a:lstStyle/>
            <a:p>
              <a:pPr algn="ctr"/>
              <a:endParaRPr>
                <a:cs typeface="+mn-ea"/>
                <a:sym typeface="+mn-lt"/>
              </a:endParaRPr>
            </a:p>
          </p:txBody>
        </p:sp>
        <p:sp>
          <p:nvSpPr>
            <p:cNvPr id="13" name="Freeform: Shape 10">
              <a:extLst>
                <a:ext uri="{FF2B5EF4-FFF2-40B4-BE49-F238E27FC236}">
                  <a16:creationId xmlns:a16="http://schemas.microsoft.com/office/drawing/2014/main" id="{C719EF00-6051-4C90-955B-B502E0F1E476}"/>
                </a:ext>
              </a:extLst>
            </p:cNvPr>
            <p:cNvSpPr>
              <a:spLocks/>
            </p:cNvSpPr>
            <p:nvPr/>
          </p:nvSpPr>
          <p:spPr bwMode="auto">
            <a:xfrm>
              <a:off x="3860030" y="2349328"/>
              <a:ext cx="735548" cy="795779"/>
            </a:xfrm>
            <a:custGeom>
              <a:avLst/>
              <a:gdLst>
                <a:gd name="T0" fmla="*/ 0 w 403"/>
                <a:gd name="T1" fmla="*/ 367 h 436"/>
                <a:gd name="T2" fmla="*/ 0 w 403"/>
                <a:gd name="T3" fmla="*/ 0 h 436"/>
                <a:gd name="T4" fmla="*/ 212 w 403"/>
                <a:gd name="T5" fmla="*/ 45 h 436"/>
                <a:gd name="T6" fmla="*/ 403 w 403"/>
                <a:gd name="T7" fmla="*/ 436 h 436"/>
                <a:gd name="T8" fmla="*/ 0 w 403"/>
                <a:gd name="T9" fmla="*/ 367 h 436"/>
              </a:gdLst>
              <a:ahLst/>
              <a:cxnLst>
                <a:cxn ang="0">
                  <a:pos x="T0" y="T1"/>
                </a:cxn>
                <a:cxn ang="0">
                  <a:pos x="T2" y="T3"/>
                </a:cxn>
                <a:cxn ang="0">
                  <a:pos x="T4" y="T5"/>
                </a:cxn>
                <a:cxn ang="0">
                  <a:pos x="T6" y="T7"/>
                </a:cxn>
                <a:cxn ang="0">
                  <a:pos x="T8" y="T9"/>
                </a:cxn>
              </a:cxnLst>
              <a:rect l="0" t="0" r="r" b="b"/>
              <a:pathLst>
                <a:path w="403" h="436">
                  <a:moveTo>
                    <a:pt x="0" y="367"/>
                  </a:moveTo>
                  <a:lnTo>
                    <a:pt x="0" y="0"/>
                  </a:lnTo>
                  <a:lnTo>
                    <a:pt x="212" y="45"/>
                  </a:lnTo>
                  <a:lnTo>
                    <a:pt x="403" y="436"/>
                  </a:lnTo>
                  <a:lnTo>
                    <a:pt x="0" y="367"/>
                  </a:lnTo>
                  <a:close/>
                </a:path>
              </a:pathLst>
            </a:custGeom>
            <a:solidFill>
              <a:schemeClr val="accent3"/>
            </a:solidFill>
            <a:ln>
              <a:noFill/>
            </a:ln>
          </p:spPr>
          <p:txBody>
            <a:bodyPr anchor="ctr"/>
            <a:lstStyle/>
            <a:p>
              <a:pPr algn="ctr"/>
              <a:endParaRPr>
                <a:cs typeface="+mn-ea"/>
                <a:sym typeface="+mn-lt"/>
              </a:endParaRPr>
            </a:p>
          </p:txBody>
        </p:sp>
        <p:sp>
          <p:nvSpPr>
            <p:cNvPr id="14" name="Freeform: Shape 11">
              <a:extLst>
                <a:ext uri="{FF2B5EF4-FFF2-40B4-BE49-F238E27FC236}">
                  <a16:creationId xmlns:a16="http://schemas.microsoft.com/office/drawing/2014/main" id="{012F1255-D3E0-4127-8D1C-947395F78B29}"/>
                </a:ext>
              </a:extLst>
            </p:cNvPr>
            <p:cNvSpPr>
              <a:spLocks/>
            </p:cNvSpPr>
            <p:nvPr/>
          </p:nvSpPr>
          <p:spPr bwMode="auto">
            <a:xfrm>
              <a:off x="3860030" y="1644808"/>
              <a:ext cx="386939" cy="786654"/>
            </a:xfrm>
            <a:custGeom>
              <a:avLst/>
              <a:gdLst>
                <a:gd name="T0" fmla="*/ 0 w 212"/>
                <a:gd name="T1" fmla="*/ 386 h 431"/>
                <a:gd name="T2" fmla="*/ 0 w 212"/>
                <a:gd name="T3" fmla="*/ 0 h 431"/>
                <a:gd name="T4" fmla="*/ 212 w 212"/>
                <a:gd name="T5" fmla="*/ 431 h 431"/>
                <a:gd name="T6" fmla="*/ 0 w 212"/>
                <a:gd name="T7" fmla="*/ 386 h 431"/>
              </a:gdLst>
              <a:ahLst/>
              <a:cxnLst>
                <a:cxn ang="0">
                  <a:pos x="T0" y="T1"/>
                </a:cxn>
                <a:cxn ang="0">
                  <a:pos x="T2" y="T3"/>
                </a:cxn>
                <a:cxn ang="0">
                  <a:pos x="T4" y="T5"/>
                </a:cxn>
                <a:cxn ang="0">
                  <a:pos x="T6" y="T7"/>
                </a:cxn>
              </a:cxnLst>
              <a:rect l="0" t="0" r="r" b="b"/>
              <a:pathLst>
                <a:path w="212" h="431">
                  <a:moveTo>
                    <a:pt x="0" y="386"/>
                  </a:moveTo>
                  <a:lnTo>
                    <a:pt x="0" y="0"/>
                  </a:lnTo>
                  <a:lnTo>
                    <a:pt x="212" y="431"/>
                  </a:lnTo>
                  <a:lnTo>
                    <a:pt x="0" y="386"/>
                  </a:lnTo>
                  <a:close/>
                </a:path>
              </a:pathLst>
            </a:custGeom>
            <a:solidFill>
              <a:schemeClr val="accent4"/>
            </a:solidFill>
            <a:ln>
              <a:noFill/>
            </a:ln>
          </p:spPr>
          <p:txBody>
            <a:bodyPr anchor="ctr"/>
            <a:lstStyle/>
            <a:p>
              <a:pPr algn="ctr"/>
              <a:endParaRPr>
                <a:cs typeface="+mn-ea"/>
                <a:sym typeface="+mn-lt"/>
              </a:endParaRPr>
            </a:p>
          </p:txBody>
        </p:sp>
        <p:sp>
          <p:nvSpPr>
            <p:cNvPr id="15" name="Freeform: Shape 12">
              <a:extLst>
                <a:ext uri="{FF2B5EF4-FFF2-40B4-BE49-F238E27FC236}">
                  <a16:creationId xmlns:a16="http://schemas.microsoft.com/office/drawing/2014/main" id="{6081FFE1-4ABB-419C-9321-DEC449436C6F}"/>
                </a:ext>
              </a:extLst>
            </p:cNvPr>
            <p:cNvSpPr>
              <a:spLocks/>
            </p:cNvSpPr>
            <p:nvPr/>
          </p:nvSpPr>
          <p:spPr bwMode="auto">
            <a:xfrm>
              <a:off x="3734092" y="1644808"/>
              <a:ext cx="125938" cy="903464"/>
            </a:xfrm>
            <a:custGeom>
              <a:avLst/>
              <a:gdLst>
                <a:gd name="T0" fmla="*/ 69 w 69"/>
                <a:gd name="T1" fmla="*/ 0 h 495"/>
                <a:gd name="T2" fmla="*/ 69 w 69"/>
                <a:gd name="T3" fmla="*/ 386 h 495"/>
                <a:gd name="T4" fmla="*/ 0 w 69"/>
                <a:gd name="T5" fmla="*/ 495 h 495"/>
                <a:gd name="T6" fmla="*/ 69 w 69"/>
                <a:gd name="T7" fmla="*/ 0 h 495"/>
              </a:gdLst>
              <a:ahLst/>
              <a:cxnLst>
                <a:cxn ang="0">
                  <a:pos x="T0" y="T1"/>
                </a:cxn>
                <a:cxn ang="0">
                  <a:pos x="T2" y="T3"/>
                </a:cxn>
                <a:cxn ang="0">
                  <a:pos x="T4" y="T5"/>
                </a:cxn>
                <a:cxn ang="0">
                  <a:pos x="T6" y="T7"/>
                </a:cxn>
              </a:cxnLst>
              <a:rect l="0" t="0" r="r" b="b"/>
              <a:pathLst>
                <a:path w="69" h="495">
                  <a:moveTo>
                    <a:pt x="69" y="0"/>
                  </a:moveTo>
                  <a:lnTo>
                    <a:pt x="69" y="386"/>
                  </a:lnTo>
                  <a:lnTo>
                    <a:pt x="0" y="495"/>
                  </a:lnTo>
                  <a:lnTo>
                    <a:pt x="69" y="0"/>
                  </a:lnTo>
                  <a:close/>
                </a:path>
              </a:pathLst>
            </a:custGeom>
            <a:solidFill>
              <a:schemeClr val="accent4">
                <a:lumMod val="75000"/>
              </a:schemeClr>
            </a:solidFill>
            <a:ln>
              <a:noFill/>
            </a:ln>
          </p:spPr>
          <p:txBody>
            <a:bodyPr anchor="ctr"/>
            <a:lstStyle/>
            <a:p>
              <a:pPr algn="ctr"/>
              <a:endParaRPr>
                <a:cs typeface="+mn-ea"/>
                <a:sym typeface="+mn-lt"/>
              </a:endParaRPr>
            </a:p>
          </p:txBody>
        </p:sp>
        <p:sp>
          <p:nvSpPr>
            <p:cNvPr id="16" name="Freeform: Shape 13">
              <a:extLst>
                <a:ext uri="{FF2B5EF4-FFF2-40B4-BE49-F238E27FC236}">
                  <a16:creationId xmlns:a16="http://schemas.microsoft.com/office/drawing/2014/main" id="{F49756B6-7C56-477D-915E-093941023E66}"/>
                </a:ext>
              </a:extLst>
            </p:cNvPr>
            <p:cNvSpPr>
              <a:spLocks/>
            </p:cNvSpPr>
            <p:nvPr/>
          </p:nvSpPr>
          <p:spPr bwMode="auto">
            <a:xfrm>
              <a:off x="3611804" y="2349328"/>
              <a:ext cx="248224" cy="1087808"/>
            </a:xfrm>
            <a:custGeom>
              <a:avLst/>
              <a:gdLst>
                <a:gd name="T0" fmla="*/ 136 w 136"/>
                <a:gd name="T1" fmla="*/ 0 h 596"/>
                <a:gd name="T2" fmla="*/ 136 w 136"/>
                <a:gd name="T3" fmla="*/ 367 h 596"/>
                <a:gd name="T4" fmla="*/ 0 w 136"/>
                <a:gd name="T5" fmla="*/ 596 h 596"/>
                <a:gd name="T6" fmla="*/ 67 w 136"/>
                <a:gd name="T7" fmla="*/ 109 h 596"/>
                <a:gd name="T8" fmla="*/ 136 w 136"/>
                <a:gd name="T9" fmla="*/ 0 h 596"/>
              </a:gdLst>
              <a:ahLst/>
              <a:cxnLst>
                <a:cxn ang="0">
                  <a:pos x="T0" y="T1"/>
                </a:cxn>
                <a:cxn ang="0">
                  <a:pos x="T2" y="T3"/>
                </a:cxn>
                <a:cxn ang="0">
                  <a:pos x="T4" y="T5"/>
                </a:cxn>
                <a:cxn ang="0">
                  <a:pos x="T6" y="T7"/>
                </a:cxn>
                <a:cxn ang="0">
                  <a:pos x="T8" y="T9"/>
                </a:cxn>
              </a:cxnLst>
              <a:rect l="0" t="0" r="r" b="b"/>
              <a:pathLst>
                <a:path w="136" h="596">
                  <a:moveTo>
                    <a:pt x="136" y="0"/>
                  </a:moveTo>
                  <a:lnTo>
                    <a:pt x="136" y="367"/>
                  </a:lnTo>
                  <a:lnTo>
                    <a:pt x="0" y="596"/>
                  </a:lnTo>
                  <a:lnTo>
                    <a:pt x="67" y="109"/>
                  </a:lnTo>
                  <a:lnTo>
                    <a:pt x="136" y="0"/>
                  </a:lnTo>
                  <a:close/>
                </a:path>
              </a:pathLst>
            </a:custGeom>
            <a:solidFill>
              <a:schemeClr val="accent3">
                <a:lumMod val="75000"/>
              </a:schemeClr>
            </a:solidFill>
            <a:ln>
              <a:noFill/>
            </a:ln>
          </p:spPr>
          <p:txBody>
            <a:bodyPr anchor="ctr"/>
            <a:lstStyle/>
            <a:p>
              <a:pPr algn="ctr"/>
              <a:endParaRPr>
                <a:cs typeface="+mn-ea"/>
                <a:sym typeface="+mn-lt"/>
              </a:endParaRPr>
            </a:p>
          </p:txBody>
        </p:sp>
        <p:sp>
          <p:nvSpPr>
            <p:cNvPr id="17" name="Freeform: Shape 14">
              <a:extLst>
                <a:ext uri="{FF2B5EF4-FFF2-40B4-BE49-F238E27FC236}">
                  <a16:creationId xmlns:a16="http://schemas.microsoft.com/office/drawing/2014/main" id="{D2634C72-1A2A-4E90-8F93-7BD1248A5C05}"/>
                </a:ext>
              </a:extLst>
            </p:cNvPr>
            <p:cNvSpPr>
              <a:spLocks/>
            </p:cNvSpPr>
            <p:nvPr/>
          </p:nvSpPr>
          <p:spPr bwMode="auto">
            <a:xfrm>
              <a:off x="3491342" y="3019169"/>
              <a:ext cx="368686" cy="1281277"/>
            </a:xfrm>
            <a:custGeom>
              <a:avLst/>
              <a:gdLst>
                <a:gd name="T0" fmla="*/ 202 w 202"/>
                <a:gd name="T1" fmla="*/ 0 h 702"/>
                <a:gd name="T2" fmla="*/ 202 w 202"/>
                <a:gd name="T3" fmla="*/ 360 h 702"/>
                <a:gd name="T4" fmla="*/ 0 w 202"/>
                <a:gd name="T5" fmla="*/ 702 h 702"/>
                <a:gd name="T6" fmla="*/ 66 w 202"/>
                <a:gd name="T7" fmla="*/ 229 h 702"/>
                <a:gd name="T8" fmla="*/ 202 w 202"/>
                <a:gd name="T9" fmla="*/ 0 h 702"/>
              </a:gdLst>
              <a:ahLst/>
              <a:cxnLst>
                <a:cxn ang="0">
                  <a:pos x="T0" y="T1"/>
                </a:cxn>
                <a:cxn ang="0">
                  <a:pos x="T2" y="T3"/>
                </a:cxn>
                <a:cxn ang="0">
                  <a:pos x="T4" y="T5"/>
                </a:cxn>
                <a:cxn ang="0">
                  <a:pos x="T6" y="T7"/>
                </a:cxn>
                <a:cxn ang="0">
                  <a:pos x="T8" y="T9"/>
                </a:cxn>
              </a:cxnLst>
              <a:rect l="0" t="0" r="r" b="b"/>
              <a:pathLst>
                <a:path w="202" h="702">
                  <a:moveTo>
                    <a:pt x="202" y="0"/>
                  </a:moveTo>
                  <a:lnTo>
                    <a:pt x="202" y="360"/>
                  </a:lnTo>
                  <a:lnTo>
                    <a:pt x="0" y="702"/>
                  </a:lnTo>
                  <a:lnTo>
                    <a:pt x="66" y="229"/>
                  </a:lnTo>
                  <a:lnTo>
                    <a:pt x="202" y="0"/>
                  </a:lnTo>
                  <a:close/>
                </a:path>
              </a:pathLst>
            </a:custGeom>
            <a:solidFill>
              <a:schemeClr val="accent2">
                <a:lumMod val="75000"/>
              </a:schemeClr>
            </a:solidFill>
            <a:ln>
              <a:noFill/>
            </a:ln>
          </p:spPr>
          <p:txBody>
            <a:bodyPr anchor="ctr"/>
            <a:lstStyle/>
            <a:p>
              <a:pPr algn="ctr"/>
              <a:endParaRPr>
                <a:cs typeface="+mn-ea"/>
                <a:sym typeface="+mn-lt"/>
              </a:endParaRPr>
            </a:p>
          </p:txBody>
        </p:sp>
        <p:sp>
          <p:nvSpPr>
            <p:cNvPr id="18" name="Freeform: Shape 15">
              <a:extLst>
                <a:ext uri="{FF2B5EF4-FFF2-40B4-BE49-F238E27FC236}">
                  <a16:creationId xmlns:a16="http://schemas.microsoft.com/office/drawing/2014/main" id="{7B5F34AB-FD19-447A-B0AD-05F268EF0FC5}"/>
                </a:ext>
              </a:extLst>
            </p:cNvPr>
            <p:cNvSpPr>
              <a:spLocks/>
            </p:cNvSpPr>
            <p:nvPr/>
          </p:nvSpPr>
          <p:spPr bwMode="auto">
            <a:xfrm>
              <a:off x="3361755" y="3676234"/>
              <a:ext cx="498274" cy="1551404"/>
            </a:xfrm>
            <a:custGeom>
              <a:avLst/>
              <a:gdLst>
                <a:gd name="T0" fmla="*/ 273 w 273"/>
                <a:gd name="T1" fmla="*/ 0 h 850"/>
                <a:gd name="T2" fmla="*/ 273 w 273"/>
                <a:gd name="T3" fmla="*/ 382 h 850"/>
                <a:gd name="T4" fmla="*/ 0 w 273"/>
                <a:gd name="T5" fmla="*/ 850 h 850"/>
                <a:gd name="T6" fmla="*/ 71 w 273"/>
                <a:gd name="T7" fmla="*/ 342 h 850"/>
                <a:gd name="T8" fmla="*/ 273 w 273"/>
                <a:gd name="T9" fmla="*/ 0 h 850"/>
              </a:gdLst>
              <a:ahLst/>
              <a:cxnLst>
                <a:cxn ang="0">
                  <a:pos x="T0" y="T1"/>
                </a:cxn>
                <a:cxn ang="0">
                  <a:pos x="T2" y="T3"/>
                </a:cxn>
                <a:cxn ang="0">
                  <a:pos x="T4" y="T5"/>
                </a:cxn>
                <a:cxn ang="0">
                  <a:pos x="T6" y="T7"/>
                </a:cxn>
                <a:cxn ang="0">
                  <a:pos x="T8" y="T9"/>
                </a:cxn>
              </a:cxnLst>
              <a:rect l="0" t="0" r="r" b="b"/>
              <a:pathLst>
                <a:path w="273" h="850">
                  <a:moveTo>
                    <a:pt x="273" y="0"/>
                  </a:moveTo>
                  <a:lnTo>
                    <a:pt x="273" y="382"/>
                  </a:lnTo>
                  <a:lnTo>
                    <a:pt x="0" y="850"/>
                  </a:lnTo>
                  <a:lnTo>
                    <a:pt x="71" y="342"/>
                  </a:lnTo>
                  <a:lnTo>
                    <a:pt x="273" y="0"/>
                  </a:lnTo>
                  <a:close/>
                </a:path>
              </a:pathLst>
            </a:custGeom>
            <a:solidFill>
              <a:schemeClr val="accent1">
                <a:lumMod val="75000"/>
              </a:schemeClr>
            </a:solidFill>
            <a:ln>
              <a:noFill/>
            </a:ln>
          </p:spPr>
          <p:txBody>
            <a:bodyPr anchor="ctr"/>
            <a:lstStyle/>
            <a:p>
              <a:pPr algn="ctr"/>
              <a:endParaRPr>
                <a:cs typeface="+mn-ea"/>
                <a:sym typeface="+mn-lt"/>
              </a:endParaRPr>
            </a:p>
          </p:txBody>
        </p:sp>
      </p:grpSp>
      <p:sp>
        <p:nvSpPr>
          <p:cNvPr id="20" name="文本框 19">
            <a:extLst>
              <a:ext uri="{FF2B5EF4-FFF2-40B4-BE49-F238E27FC236}">
                <a16:creationId xmlns:a16="http://schemas.microsoft.com/office/drawing/2014/main" id="{C6C1BFB6-33B8-4382-9314-58956C3DD702}"/>
              </a:ext>
            </a:extLst>
          </p:cNvPr>
          <p:cNvSpPr txBox="1"/>
          <p:nvPr/>
        </p:nvSpPr>
        <p:spPr>
          <a:xfrm>
            <a:off x="6307520" y="352809"/>
            <a:ext cx="2232248"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服务时间</a:t>
            </a:r>
            <a:r>
              <a:rPr lang="en-US" altLang="zh-CN" b="1" dirty="0">
                <a:solidFill>
                  <a:srgbClr val="6374BD"/>
                </a:solidFill>
                <a:latin typeface="微软雅黑" panose="020B0503020204020204" pitchFamily="34" charset="-122"/>
                <a:ea typeface="微软雅黑" panose="020B0503020204020204" pitchFamily="34" charset="-122"/>
              </a:rPr>
              <a:t>/</a:t>
            </a:r>
            <a:r>
              <a:rPr lang="zh-CN" altLang="en-US" b="1" dirty="0">
                <a:solidFill>
                  <a:srgbClr val="6374BD"/>
                </a:solidFill>
                <a:latin typeface="微软雅黑" panose="020B0503020204020204" pitchFamily="34" charset="-122"/>
                <a:ea typeface="微软雅黑" panose="020B0503020204020204" pitchFamily="34" charset="-122"/>
              </a:rPr>
              <a:t>工作量</a:t>
            </a:r>
          </a:p>
        </p:txBody>
      </p:sp>
      <p:sp>
        <p:nvSpPr>
          <p:cNvPr id="21" name="文本框 20">
            <a:extLst>
              <a:ext uri="{FF2B5EF4-FFF2-40B4-BE49-F238E27FC236}">
                <a16:creationId xmlns:a16="http://schemas.microsoft.com/office/drawing/2014/main" id="{0258E3F5-65A6-4207-AF55-617F66CF3684}"/>
              </a:ext>
            </a:extLst>
          </p:cNvPr>
          <p:cNvSpPr txBox="1"/>
          <p:nvPr/>
        </p:nvSpPr>
        <p:spPr>
          <a:xfrm>
            <a:off x="3131840" y="886384"/>
            <a:ext cx="5692197" cy="1015663"/>
          </a:xfrm>
          <a:prstGeom prst="rect">
            <a:avLst/>
          </a:prstGeom>
          <a:solidFill>
            <a:schemeClr val="accent1">
              <a:lumMod val="60000"/>
              <a:lumOff val="40000"/>
            </a:schemeClr>
          </a:solidFill>
        </p:spPr>
        <p:txBody>
          <a:bodyPr wrap="squar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技能树</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Exchange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项目的服务性较强，</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人工工作量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极其大，在服务方面，我们本着以参与者为本的心理，尽力做到最佳，取得优异成绩。</a:t>
            </a:r>
          </a:p>
        </p:txBody>
      </p:sp>
    </p:spTree>
    <p:extLst>
      <p:ext uri="{BB962C8B-B14F-4D97-AF65-F5344CB8AC3E}">
        <p14:creationId xmlns:p14="http://schemas.microsoft.com/office/powerpoint/2010/main" val="185751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
          <p:cNvSpPr/>
          <p:nvPr/>
        </p:nvSpPr>
        <p:spPr>
          <a:xfrm>
            <a:off x="1065143" y="3325904"/>
            <a:ext cx="3033598" cy="1004536"/>
          </a:xfrm>
          <a:custGeom>
            <a:avLst/>
            <a:gdLst>
              <a:gd name="connsiteX0" fmla="*/ 914400 w 2760453"/>
              <a:gd name="connsiteY0" fmla="*/ 0 h 931653"/>
              <a:gd name="connsiteX1" fmla="*/ 2760453 w 2760453"/>
              <a:gd name="connsiteY1" fmla="*/ 17253 h 931653"/>
              <a:gd name="connsiteX2" fmla="*/ 1837427 w 2760453"/>
              <a:gd name="connsiteY2" fmla="*/ 914400 h 931653"/>
              <a:gd name="connsiteX3" fmla="*/ 0 w 2760453"/>
              <a:gd name="connsiteY3" fmla="*/ 931653 h 931653"/>
              <a:gd name="connsiteX4" fmla="*/ 914400 w 2760453"/>
              <a:gd name="connsiteY4" fmla="*/ 0 h 931653"/>
              <a:gd name="connsiteX0" fmla="*/ 914400 w 2760453"/>
              <a:gd name="connsiteY0" fmla="*/ 0 h 931653"/>
              <a:gd name="connsiteX1" fmla="*/ 2760453 w 2760453"/>
              <a:gd name="connsiteY1" fmla="*/ 17253 h 931653"/>
              <a:gd name="connsiteX2" fmla="*/ 1829333 w 2760453"/>
              <a:gd name="connsiteY2" fmla="*/ 914400 h 931653"/>
              <a:gd name="connsiteX3" fmla="*/ 0 w 2760453"/>
              <a:gd name="connsiteY3" fmla="*/ 931653 h 931653"/>
              <a:gd name="connsiteX4" fmla="*/ 914400 w 2760453"/>
              <a:gd name="connsiteY4" fmla="*/ 0 h 931653"/>
              <a:gd name="connsiteX0" fmla="*/ 914400 w 2760453"/>
              <a:gd name="connsiteY0" fmla="*/ 0 h 939112"/>
              <a:gd name="connsiteX1" fmla="*/ 2760453 w 2760453"/>
              <a:gd name="connsiteY1" fmla="*/ 17253 h 939112"/>
              <a:gd name="connsiteX2" fmla="*/ 1837427 w 2760453"/>
              <a:gd name="connsiteY2" fmla="*/ 939112 h 939112"/>
              <a:gd name="connsiteX3" fmla="*/ 0 w 2760453"/>
              <a:gd name="connsiteY3" fmla="*/ 931653 h 939112"/>
              <a:gd name="connsiteX4" fmla="*/ 914400 w 2760453"/>
              <a:gd name="connsiteY4" fmla="*/ 0 h 939112"/>
              <a:gd name="connsiteX0" fmla="*/ 914400 w 2760453"/>
              <a:gd name="connsiteY0" fmla="*/ 0 h 956195"/>
              <a:gd name="connsiteX1" fmla="*/ 2760453 w 2760453"/>
              <a:gd name="connsiteY1" fmla="*/ 17253 h 956195"/>
              <a:gd name="connsiteX2" fmla="*/ 1861923 w 2760453"/>
              <a:gd name="connsiteY2" fmla="*/ 956195 h 956195"/>
              <a:gd name="connsiteX3" fmla="*/ 0 w 2760453"/>
              <a:gd name="connsiteY3" fmla="*/ 931653 h 956195"/>
              <a:gd name="connsiteX4" fmla="*/ 914400 w 2760453"/>
              <a:gd name="connsiteY4" fmla="*/ 0 h 95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453" h="956195">
                <a:moveTo>
                  <a:pt x="914400" y="0"/>
                </a:moveTo>
                <a:lnTo>
                  <a:pt x="2760453" y="17253"/>
                </a:lnTo>
                <a:lnTo>
                  <a:pt x="1861923" y="956195"/>
                </a:lnTo>
                <a:lnTo>
                  <a:pt x="0" y="931653"/>
                </a:lnTo>
                <a:lnTo>
                  <a:pt x="9144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经验吸取</a:t>
            </a:r>
          </a:p>
        </p:txBody>
      </p:sp>
      <p:sp>
        <p:nvSpPr>
          <p:cNvPr id="5" name="Freeform: Shape 3"/>
          <p:cNvSpPr/>
          <p:nvPr/>
        </p:nvSpPr>
        <p:spPr>
          <a:xfrm>
            <a:off x="3087303" y="1368835"/>
            <a:ext cx="1017113" cy="2943657"/>
          </a:xfrm>
          <a:custGeom>
            <a:avLst/>
            <a:gdLst>
              <a:gd name="connsiteX0" fmla="*/ 0 w 905774"/>
              <a:gd name="connsiteY0" fmla="*/ 2725947 h 2725947"/>
              <a:gd name="connsiteX1" fmla="*/ 0 w 905774"/>
              <a:gd name="connsiteY1" fmla="*/ 879894 h 2725947"/>
              <a:gd name="connsiteX2" fmla="*/ 905774 w 905774"/>
              <a:gd name="connsiteY2" fmla="*/ 0 h 2725947"/>
              <a:gd name="connsiteX3" fmla="*/ 905774 w 905774"/>
              <a:gd name="connsiteY3" fmla="*/ 1828800 h 2725947"/>
              <a:gd name="connsiteX4" fmla="*/ 0 w 905774"/>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25532 w 925532"/>
              <a:gd name="connsiteY3" fmla="*/ 1828800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859671 w 925532"/>
              <a:gd name="connsiteY3" fmla="*/ 1795288 h 2725947"/>
              <a:gd name="connsiteX4" fmla="*/ 19758 w 925532"/>
              <a:gd name="connsiteY4" fmla="*/ 2725947 h 2725947"/>
              <a:gd name="connsiteX0" fmla="*/ 19758 w 925532"/>
              <a:gd name="connsiteY0" fmla="*/ 2725947 h 2725947"/>
              <a:gd name="connsiteX1" fmla="*/ 0 w 925532"/>
              <a:gd name="connsiteY1" fmla="*/ 879894 h 2725947"/>
              <a:gd name="connsiteX2" fmla="*/ 925532 w 925532"/>
              <a:gd name="connsiteY2" fmla="*/ 0 h 2725947"/>
              <a:gd name="connsiteX3" fmla="*/ 918946 w 925532"/>
              <a:gd name="connsiteY3" fmla="*/ 1822098 h 2725947"/>
              <a:gd name="connsiteX4" fmla="*/ 19758 w 925532"/>
              <a:gd name="connsiteY4" fmla="*/ 2725947 h 2725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32" h="2725947">
                <a:moveTo>
                  <a:pt x="19758" y="2725947"/>
                </a:moveTo>
                <a:lnTo>
                  <a:pt x="0" y="879894"/>
                </a:lnTo>
                <a:lnTo>
                  <a:pt x="925532" y="0"/>
                </a:lnTo>
                <a:cubicBezTo>
                  <a:pt x="923337" y="607366"/>
                  <a:pt x="921141" y="1214732"/>
                  <a:pt x="918946" y="1822098"/>
                </a:cubicBezTo>
                <a:lnTo>
                  <a:pt x="19758" y="2725947"/>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Freeform: Shape 6"/>
          <p:cNvSpPr/>
          <p:nvPr/>
        </p:nvSpPr>
        <p:spPr>
          <a:xfrm>
            <a:off x="5091667" y="1359520"/>
            <a:ext cx="1042799" cy="2971604"/>
          </a:xfrm>
          <a:custGeom>
            <a:avLst/>
            <a:gdLst>
              <a:gd name="connsiteX0" fmla="*/ 0 w 948906"/>
              <a:gd name="connsiteY0" fmla="*/ 2751826 h 2751826"/>
              <a:gd name="connsiteX1" fmla="*/ 8626 w 948906"/>
              <a:gd name="connsiteY1" fmla="*/ 879894 h 2751826"/>
              <a:gd name="connsiteX2" fmla="*/ 914400 w 948906"/>
              <a:gd name="connsiteY2" fmla="*/ 0 h 2751826"/>
              <a:gd name="connsiteX3" fmla="*/ 948906 w 948906"/>
              <a:gd name="connsiteY3" fmla="*/ 1811547 h 2751826"/>
              <a:gd name="connsiteX4" fmla="*/ 0 w 948906"/>
              <a:gd name="connsiteY4" fmla="*/ 2751826 h 275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906" h="2751826">
                <a:moveTo>
                  <a:pt x="0" y="2751826"/>
                </a:moveTo>
                <a:cubicBezTo>
                  <a:pt x="2875" y="2127849"/>
                  <a:pt x="5751" y="1503871"/>
                  <a:pt x="8626" y="879894"/>
                </a:cubicBezTo>
                <a:lnTo>
                  <a:pt x="914400" y="0"/>
                </a:lnTo>
                <a:lnTo>
                  <a:pt x="948906" y="1811547"/>
                </a:lnTo>
                <a:lnTo>
                  <a:pt x="0" y="2751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Freeform: Shape 7"/>
          <p:cNvSpPr/>
          <p:nvPr/>
        </p:nvSpPr>
        <p:spPr>
          <a:xfrm>
            <a:off x="5097820" y="1347614"/>
            <a:ext cx="2981036" cy="974650"/>
          </a:xfrm>
          <a:custGeom>
            <a:avLst/>
            <a:gdLst>
              <a:gd name="connsiteX0" fmla="*/ 888521 w 2708695"/>
              <a:gd name="connsiteY0" fmla="*/ 8627 h 931653"/>
              <a:gd name="connsiteX1" fmla="*/ 2708695 w 2708695"/>
              <a:gd name="connsiteY1" fmla="*/ 0 h 931653"/>
              <a:gd name="connsiteX2" fmla="*/ 1811547 w 2708695"/>
              <a:gd name="connsiteY2" fmla="*/ 914400 h 931653"/>
              <a:gd name="connsiteX3" fmla="*/ 0 w 2708695"/>
              <a:gd name="connsiteY3" fmla="*/ 931653 h 931653"/>
              <a:gd name="connsiteX4" fmla="*/ 888521 w 2708695"/>
              <a:gd name="connsiteY4" fmla="*/ 8627 h 931653"/>
              <a:gd name="connsiteX0" fmla="*/ 880426 w 2708695"/>
              <a:gd name="connsiteY0" fmla="*/ 0 h 939920"/>
              <a:gd name="connsiteX1" fmla="*/ 2708695 w 2708695"/>
              <a:gd name="connsiteY1" fmla="*/ 8267 h 939920"/>
              <a:gd name="connsiteX2" fmla="*/ 1811547 w 2708695"/>
              <a:gd name="connsiteY2" fmla="*/ 922667 h 939920"/>
              <a:gd name="connsiteX3" fmla="*/ 0 w 2708695"/>
              <a:gd name="connsiteY3" fmla="*/ 939920 h 939920"/>
              <a:gd name="connsiteX4" fmla="*/ 880426 w 2708695"/>
              <a:gd name="connsiteY4" fmla="*/ 0 h 939920"/>
              <a:gd name="connsiteX0" fmla="*/ 880426 w 2708695"/>
              <a:gd name="connsiteY0" fmla="*/ 0 h 939920"/>
              <a:gd name="connsiteX1" fmla="*/ 2708695 w 2708695"/>
              <a:gd name="connsiteY1" fmla="*/ 4133 h 939920"/>
              <a:gd name="connsiteX2" fmla="*/ 1811547 w 2708695"/>
              <a:gd name="connsiteY2" fmla="*/ 922667 h 939920"/>
              <a:gd name="connsiteX3" fmla="*/ 0 w 2708695"/>
              <a:gd name="connsiteY3" fmla="*/ 939920 h 939920"/>
              <a:gd name="connsiteX4" fmla="*/ 880426 w 2708695"/>
              <a:gd name="connsiteY4" fmla="*/ 0 h 939920"/>
              <a:gd name="connsiteX0" fmla="*/ 880426 w 2710660"/>
              <a:gd name="connsiteY0" fmla="*/ 2 h 939922"/>
              <a:gd name="connsiteX1" fmla="*/ 2710660 w 2710660"/>
              <a:gd name="connsiteY1" fmla="*/ 0 h 939922"/>
              <a:gd name="connsiteX2" fmla="*/ 1811547 w 2710660"/>
              <a:gd name="connsiteY2" fmla="*/ 922669 h 939922"/>
              <a:gd name="connsiteX3" fmla="*/ 0 w 2710660"/>
              <a:gd name="connsiteY3" fmla="*/ 939922 h 939922"/>
              <a:gd name="connsiteX4" fmla="*/ 880426 w 2710660"/>
              <a:gd name="connsiteY4" fmla="*/ 2 h 939922"/>
              <a:gd name="connsiteX0" fmla="*/ 882390 w 2712624"/>
              <a:gd name="connsiteY0" fmla="*/ 2 h 933720"/>
              <a:gd name="connsiteX1" fmla="*/ 2712624 w 2712624"/>
              <a:gd name="connsiteY1" fmla="*/ 0 h 933720"/>
              <a:gd name="connsiteX2" fmla="*/ 1813511 w 2712624"/>
              <a:gd name="connsiteY2" fmla="*/ 922669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3511 w 2712624"/>
              <a:gd name="connsiteY2" fmla="*/ 928871 h 933720"/>
              <a:gd name="connsiteX3" fmla="*/ 0 w 2712624"/>
              <a:gd name="connsiteY3" fmla="*/ 933720 h 933720"/>
              <a:gd name="connsiteX4" fmla="*/ 882390 w 2712624"/>
              <a:gd name="connsiteY4" fmla="*/ 2 h 933720"/>
              <a:gd name="connsiteX0" fmla="*/ 882390 w 2712624"/>
              <a:gd name="connsiteY0" fmla="*/ 2 h 933720"/>
              <a:gd name="connsiteX1" fmla="*/ 2712624 w 2712624"/>
              <a:gd name="connsiteY1" fmla="*/ 0 h 933720"/>
              <a:gd name="connsiteX2" fmla="*/ 1817438 w 2712624"/>
              <a:gd name="connsiteY2" fmla="*/ 928871 h 933720"/>
              <a:gd name="connsiteX3" fmla="*/ 0 w 2712624"/>
              <a:gd name="connsiteY3" fmla="*/ 933720 h 933720"/>
              <a:gd name="connsiteX4" fmla="*/ 882390 w 2712624"/>
              <a:gd name="connsiteY4" fmla="*/ 2 h 93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624" h="933720">
                <a:moveTo>
                  <a:pt x="882390" y="2"/>
                </a:moveTo>
                <a:lnTo>
                  <a:pt x="2712624" y="0"/>
                </a:lnTo>
                <a:lnTo>
                  <a:pt x="1817438" y="928871"/>
                </a:lnTo>
                <a:lnTo>
                  <a:pt x="0" y="933720"/>
                </a:lnTo>
                <a:lnTo>
                  <a:pt x="882390" y="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不足之处</a:t>
            </a:r>
          </a:p>
        </p:txBody>
      </p:sp>
      <p:grpSp>
        <p:nvGrpSpPr>
          <p:cNvPr id="2" name="组合 1"/>
          <p:cNvGrpSpPr/>
          <p:nvPr/>
        </p:nvGrpSpPr>
        <p:grpSpPr>
          <a:xfrm>
            <a:off x="3091961" y="1347617"/>
            <a:ext cx="3054359" cy="974891"/>
            <a:chOff x="3091961" y="1347617"/>
            <a:chExt cx="3054359" cy="974891"/>
          </a:xfrm>
        </p:grpSpPr>
        <p:sp>
          <p:nvSpPr>
            <p:cNvPr id="6" name="Freeform: Shape 4"/>
            <p:cNvSpPr/>
            <p:nvPr/>
          </p:nvSpPr>
          <p:spPr>
            <a:xfrm>
              <a:off x="3091961" y="1347617"/>
              <a:ext cx="3054359" cy="974891"/>
            </a:xfrm>
            <a:custGeom>
              <a:avLst/>
              <a:gdLst>
                <a:gd name="connsiteX0" fmla="*/ 905774 w 2751827"/>
                <a:gd name="connsiteY0" fmla="*/ 0 h 923027"/>
                <a:gd name="connsiteX1" fmla="*/ 2751827 w 2751827"/>
                <a:gd name="connsiteY1" fmla="*/ 0 h 923027"/>
                <a:gd name="connsiteX2" fmla="*/ 1811547 w 2751827"/>
                <a:gd name="connsiteY2" fmla="*/ 914400 h 923027"/>
                <a:gd name="connsiteX3" fmla="*/ 0 w 2751827"/>
                <a:gd name="connsiteY3" fmla="*/ 923027 h 923027"/>
                <a:gd name="connsiteX4" fmla="*/ 905774 w 2751827"/>
                <a:gd name="connsiteY4" fmla="*/ 0 h 923027"/>
                <a:gd name="connsiteX0" fmla="*/ 905774 w 2751827"/>
                <a:gd name="connsiteY0" fmla="*/ 0 h 914400"/>
                <a:gd name="connsiteX1" fmla="*/ 2751827 w 2751827"/>
                <a:gd name="connsiteY1" fmla="*/ 0 h 914400"/>
                <a:gd name="connsiteX2" fmla="*/ 1811547 w 2751827"/>
                <a:gd name="connsiteY2" fmla="*/ 914400 h 914400"/>
                <a:gd name="connsiteX3" fmla="*/ 0 w 2751827"/>
                <a:gd name="connsiteY3" fmla="*/ 909622 h 914400"/>
                <a:gd name="connsiteX4" fmla="*/ 905774 w 2751827"/>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827" h="914400">
                  <a:moveTo>
                    <a:pt x="905774" y="0"/>
                  </a:moveTo>
                  <a:lnTo>
                    <a:pt x="2751827" y="0"/>
                  </a:lnTo>
                  <a:lnTo>
                    <a:pt x="1811547" y="914400"/>
                  </a:lnTo>
                  <a:lnTo>
                    <a:pt x="0" y="909622"/>
                  </a:lnTo>
                  <a:lnTo>
                    <a:pt x="9057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Freeform: Shape 8"/>
            <p:cNvSpPr/>
            <p:nvPr/>
          </p:nvSpPr>
          <p:spPr>
            <a:xfrm flipH="1">
              <a:off x="4378874" y="1738917"/>
              <a:ext cx="480534" cy="331823"/>
            </a:xfrm>
            <a:custGeom>
              <a:avLst/>
              <a:gdLst>
                <a:gd name="connsiteX0" fmla="*/ 271991 w 429543"/>
                <a:gd name="connsiteY0" fmla="*/ 270474 h 296612"/>
                <a:gd name="connsiteX1" fmla="*/ 271991 w 429543"/>
                <a:gd name="connsiteY1" fmla="*/ 287322 h 296612"/>
                <a:gd name="connsiteX2" fmla="*/ 157552 w 429543"/>
                <a:gd name="connsiteY2" fmla="*/ 287322 h 296612"/>
                <a:gd name="connsiteX3" fmla="*/ 157552 w 429543"/>
                <a:gd name="connsiteY3" fmla="*/ 270474 h 296612"/>
                <a:gd name="connsiteX4" fmla="*/ 429543 w 429543"/>
                <a:gd name="connsiteY4" fmla="*/ 261184 h 296612"/>
                <a:gd name="connsiteX5" fmla="*/ 0 w 429543"/>
                <a:gd name="connsiteY5" fmla="*/ 261184 h 296612"/>
                <a:gd name="connsiteX6" fmla="*/ 0 w 429543"/>
                <a:gd name="connsiteY6" fmla="*/ 278529 h 296612"/>
                <a:gd name="connsiteX7" fmla="*/ 13797 w 429543"/>
                <a:gd name="connsiteY7" fmla="*/ 296612 h 296612"/>
                <a:gd name="connsiteX8" fmla="*/ 415746 w 429543"/>
                <a:gd name="connsiteY8" fmla="*/ 296612 h 296612"/>
                <a:gd name="connsiteX9" fmla="*/ 429543 w 429543"/>
                <a:gd name="connsiteY9" fmla="*/ 278529 h 296612"/>
                <a:gd name="connsiteX10" fmla="*/ 335569 w 429543"/>
                <a:gd name="connsiteY10" fmla="*/ 29969 h 296612"/>
                <a:gd name="connsiteX11" fmla="*/ 335569 w 429543"/>
                <a:gd name="connsiteY11" fmla="*/ 212601 h 296612"/>
                <a:gd name="connsiteX12" fmla="*/ 93975 w 429543"/>
                <a:gd name="connsiteY12" fmla="*/ 212601 h 296612"/>
                <a:gd name="connsiteX13" fmla="*/ 93975 w 429543"/>
                <a:gd name="connsiteY13" fmla="*/ 29969 h 296612"/>
                <a:gd name="connsiteX14" fmla="*/ 331697 w 429543"/>
                <a:gd name="connsiteY14" fmla="*/ 0 h 296612"/>
                <a:gd name="connsiteX15" fmla="*/ 97847 w 429543"/>
                <a:gd name="connsiteY15" fmla="*/ 0 h 296612"/>
                <a:gd name="connsiteX16" fmla="*/ 57418 w 429543"/>
                <a:gd name="connsiteY16" fmla="*/ 40429 h 296612"/>
                <a:gd name="connsiteX17" fmla="*/ 57418 w 429543"/>
                <a:gd name="connsiteY17" fmla="*/ 202142 h 296612"/>
                <a:gd name="connsiteX18" fmla="*/ 97847 w 429543"/>
                <a:gd name="connsiteY18" fmla="*/ 242571 h 296612"/>
                <a:gd name="connsiteX19" fmla="*/ 331697 w 429543"/>
                <a:gd name="connsiteY19" fmla="*/ 242571 h 296612"/>
                <a:gd name="connsiteX20" fmla="*/ 372126 w 429543"/>
                <a:gd name="connsiteY20" fmla="*/ 202142 h 296612"/>
                <a:gd name="connsiteX21" fmla="*/ 372126 w 429543"/>
                <a:gd name="connsiteY21" fmla="*/ 40429 h 296612"/>
                <a:gd name="connsiteX22" fmla="*/ 331697 w 429543"/>
                <a:gd name="connsiteY22" fmla="*/ 0 h 29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543" h="296612">
                  <a:moveTo>
                    <a:pt x="271991" y="270474"/>
                  </a:moveTo>
                  <a:lnTo>
                    <a:pt x="271991" y="287322"/>
                  </a:lnTo>
                  <a:lnTo>
                    <a:pt x="157552" y="287322"/>
                  </a:lnTo>
                  <a:lnTo>
                    <a:pt x="157552" y="270474"/>
                  </a:lnTo>
                  <a:close/>
                  <a:moveTo>
                    <a:pt x="429543" y="261184"/>
                  </a:moveTo>
                  <a:lnTo>
                    <a:pt x="0" y="261184"/>
                  </a:lnTo>
                  <a:lnTo>
                    <a:pt x="0" y="278529"/>
                  </a:lnTo>
                  <a:cubicBezTo>
                    <a:pt x="0" y="288516"/>
                    <a:pt x="6177" y="296612"/>
                    <a:pt x="13797" y="296612"/>
                  </a:cubicBezTo>
                  <a:lnTo>
                    <a:pt x="415746" y="296612"/>
                  </a:lnTo>
                  <a:cubicBezTo>
                    <a:pt x="423366" y="296612"/>
                    <a:pt x="429543" y="288516"/>
                    <a:pt x="429543" y="278529"/>
                  </a:cubicBezTo>
                  <a:close/>
                  <a:moveTo>
                    <a:pt x="335569" y="29969"/>
                  </a:moveTo>
                  <a:lnTo>
                    <a:pt x="335569" y="212601"/>
                  </a:lnTo>
                  <a:lnTo>
                    <a:pt x="93975" y="212601"/>
                  </a:lnTo>
                  <a:lnTo>
                    <a:pt x="93975" y="29969"/>
                  </a:lnTo>
                  <a:close/>
                  <a:moveTo>
                    <a:pt x="331697" y="0"/>
                  </a:moveTo>
                  <a:lnTo>
                    <a:pt x="97847" y="0"/>
                  </a:lnTo>
                  <a:cubicBezTo>
                    <a:pt x="75519" y="0"/>
                    <a:pt x="57418" y="18101"/>
                    <a:pt x="57418" y="40429"/>
                  </a:cubicBezTo>
                  <a:lnTo>
                    <a:pt x="57418" y="202142"/>
                  </a:lnTo>
                  <a:cubicBezTo>
                    <a:pt x="57418" y="224470"/>
                    <a:pt x="75519" y="242571"/>
                    <a:pt x="97847" y="242571"/>
                  </a:cubicBezTo>
                  <a:lnTo>
                    <a:pt x="331697" y="242571"/>
                  </a:lnTo>
                  <a:cubicBezTo>
                    <a:pt x="354025" y="242571"/>
                    <a:pt x="372126" y="224470"/>
                    <a:pt x="372126" y="202142"/>
                  </a:cubicBezTo>
                  <a:lnTo>
                    <a:pt x="372126" y="40429"/>
                  </a:lnTo>
                  <a:cubicBezTo>
                    <a:pt x="372126" y="18101"/>
                    <a:pt x="354025" y="0"/>
                    <a:pt x="331697"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7" name="组合 16"/>
          <p:cNvGrpSpPr/>
          <p:nvPr/>
        </p:nvGrpSpPr>
        <p:grpSpPr>
          <a:xfrm>
            <a:off x="3100870" y="3306433"/>
            <a:ext cx="3005157" cy="1024690"/>
            <a:chOff x="3100870" y="3306433"/>
            <a:chExt cx="3005157" cy="1024690"/>
          </a:xfrm>
        </p:grpSpPr>
        <p:sp>
          <p:nvSpPr>
            <p:cNvPr id="7" name="Freeform: Shape 5"/>
            <p:cNvSpPr/>
            <p:nvPr/>
          </p:nvSpPr>
          <p:spPr>
            <a:xfrm>
              <a:off x="3100870" y="3306433"/>
              <a:ext cx="3005157" cy="1024690"/>
            </a:xfrm>
            <a:custGeom>
              <a:avLst/>
              <a:gdLst>
                <a:gd name="connsiteX0" fmla="*/ 905773 w 2734573"/>
                <a:gd name="connsiteY0" fmla="*/ 25879 h 948905"/>
                <a:gd name="connsiteX1" fmla="*/ 2734573 w 2734573"/>
                <a:gd name="connsiteY1" fmla="*/ 0 h 948905"/>
                <a:gd name="connsiteX2" fmla="*/ 1820173 w 2734573"/>
                <a:gd name="connsiteY2" fmla="*/ 948905 h 948905"/>
                <a:gd name="connsiteX3" fmla="*/ 0 w 2734573"/>
                <a:gd name="connsiteY3" fmla="*/ 940279 h 948905"/>
                <a:gd name="connsiteX4" fmla="*/ 905773 w 2734573"/>
                <a:gd name="connsiteY4" fmla="*/ 25879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73" h="948905">
                  <a:moveTo>
                    <a:pt x="905773" y="25879"/>
                  </a:moveTo>
                  <a:lnTo>
                    <a:pt x="2734573" y="0"/>
                  </a:lnTo>
                  <a:lnTo>
                    <a:pt x="1820173" y="948905"/>
                  </a:lnTo>
                  <a:lnTo>
                    <a:pt x="0" y="940279"/>
                  </a:lnTo>
                  <a:lnTo>
                    <a:pt x="905773" y="2587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Freeform: Shape 17"/>
            <p:cNvSpPr>
              <a:spLocks/>
            </p:cNvSpPr>
            <p:nvPr/>
          </p:nvSpPr>
          <p:spPr bwMode="auto">
            <a:xfrm>
              <a:off x="4268240" y="3595513"/>
              <a:ext cx="523849" cy="388429"/>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headEnd/>
              <a:tailEnd/>
            </a:ln>
          </p:spPr>
          <p:txBody>
            <a:bodyPr anchor="ctr"/>
            <a:lstStyle/>
            <a:p>
              <a:pPr algn="ctr"/>
              <a:endParaRPr/>
            </a:p>
          </p:txBody>
        </p:sp>
      </p:grpSp>
      <p:grpSp>
        <p:nvGrpSpPr>
          <p:cNvPr id="20" name="Group 35">
            <a:extLst>
              <a:ext uri="{FF2B5EF4-FFF2-40B4-BE49-F238E27FC236}">
                <a16:creationId xmlns:a16="http://schemas.microsoft.com/office/drawing/2014/main" id="{6978966C-E405-43AB-8933-BA4DEBCAA948}"/>
              </a:ext>
            </a:extLst>
          </p:cNvPr>
          <p:cNvGrpSpPr/>
          <p:nvPr/>
        </p:nvGrpSpPr>
        <p:grpSpPr>
          <a:xfrm>
            <a:off x="1065143" y="1115283"/>
            <a:ext cx="1851349" cy="1910913"/>
            <a:chOff x="6023991" y="1945518"/>
            <a:chExt cx="1767245" cy="1824099"/>
          </a:xfrm>
        </p:grpSpPr>
        <p:grpSp>
          <p:nvGrpSpPr>
            <p:cNvPr id="21" name="Group 36">
              <a:extLst>
                <a:ext uri="{FF2B5EF4-FFF2-40B4-BE49-F238E27FC236}">
                  <a16:creationId xmlns:a16="http://schemas.microsoft.com/office/drawing/2014/main" id="{32724C95-819A-465E-B8A4-F8CC0A162817}"/>
                </a:ext>
              </a:extLst>
            </p:cNvPr>
            <p:cNvGrpSpPr/>
            <p:nvPr/>
          </p:nvGrpSpPr>
          <p:grpSpPr>
            <a:xfrm>
              <a:off x="6023991" y="1945518"/>
              <a:ext cx="1767245" cy="399215"/>
              <a:chOff x="5403631" y="2217689"/>
              <a:chExt cx="1767245" cy="399215"/>
            </a:xfrm>
          </p:grpSpPr>
          <p:grpSp>
            <p:nvGrpSpPr>
              <p:cNvPr id="37" name="Group 58">
                <a:extLst>
                  <a:ext uri="{FF2B5EF4-FFF2-40B4-BE49-F238E27FC236}">
                    <a16:creationId xmlns:a16="http://schemas.microsoft.com/office/drawing/2014/main" id="{B237A997-B833-4C01-92ED-EEE889329F83}"/>
                  </a:ext>
                </a:extLst>
              </p:cNvPr>
              <p:cNvGrpSpPr/>
              <p:nvPr/>
            </p:nvGrpSpPr>
            <p:grpSpPr>
              <a:xfrm>
                <a:off x="5403631" y="2217689"/>
                <a:ext cx="399214" cy="399215"/>
                <a:chOff x="-2" y="363130"/>
                <a:chExt cx="767929" cy="767930"/>
              </a:xfrm>
            </p:grpSpPr>
            <p:sp>
              <p:nvSpPr>
                <p:cNvPr id="39" name="Freeform: Shape 62">
                  <a:extLst>
                    <a:ext uri="{FF2B5EF4-FFF2-40B4-BE49-F238E27FC236}">
                      <a16:creationId xmlns:a16="http://schemas.microsoft.com/office/drawing/2014/main" id="{E7ED2CF3-050B-4BCA-B892-1403D3A5D704}"/>
                    </a:ext>
                  </a:extLst>
                </p:cNvPr>
                <p:cNvSpPr/>
                <p:nvPr/>
              </p:nvSpPr>
              <p:spPr>
                <a:xfrm>
                  <a:off x="-2" y="363130"/>
                  <a:ext cx="767929" cy="767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40" name="Freeform: Shape 63">
                  <a:extLst>
                    <a:ext uri="{FF2B5EF4-FFF2-40B4-BE49-F238E27FC236}">
                      <a16:creationId xmlns:a16="http://schemas.microsoft.com/office/drawing/2014/main" id="{89D1358C-9FB8-4ED4-AE93-39D23837EAAD}"/>
                    </a:ext>
                  </a:extLst>
                </p:cNvPr>
                <p:cNvSpPr/>
                <p:nvPr/>
              </p:nvSpPr>
              <p:spPr>
                <a:xfrm>
                  <a:off x="234639" y="590462"/>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38" name="Rectangle 60">
                <a:extLst>
                  <a:ext uri="{FF2B5EF4-FFF2-40B4-BE49-F238E27FC236}">
                    <a16:creationId xmlns:a16="http://schemas.microsoft.com/office/drawing/2014/main" id="{5BE1F896-12BD-4132-A781-6EE4D6A3930F}"/>
                  </a:ext>
                </a:extLst>
              </p:cNvPr>
              <p:cNvSpPr/>
              <p:nvPr/>
            </p:nvSpPr>
            <p:spPr>
              <a:xfrm>
                <a:off x="5802846" y="2294256"/>
                <a:ext cx="1368030" cy="215444"/>
              </a:xfrm>
              <a:prstGeom prst="rect">
                <a:avLst/>
              </a:prstGeom>
            </p:spPr>
            <p:txBody>
              <a:bodyPr wrap="none" lIns="144000" tIns="0" rIns="144000" bIns="0" anchor="ctr">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一对一匹配</a:t>
                </a:r>
              </a:p>
            </p:txBody>
          </p:sp>
        </p:grpSp>
        <p:grpSp>
          <p:nvGrpSpPr>
            <p:cNvPr id="22" name="Group 37">
              <a:extLst>
                <a:ext uri="{FF2B5EF4-FFF2-40B4-BE49-F238E27FC236}">
                  <a16:creationId xmlns:a16="http://schemas.microsoft.com/office/drawing/2014/main" id="{1C6F6724-160D-493F-83F6-34D2FACF4E05}"/>
                </a:ext>
              </a:extLst>
            </p:cNvPr>
            <p:cNvGrpSpPr/>
            <p:nvPr/>
          </p:nvGrpSpPr>
          <p:grpSpPr>
            <a:xfrm>
              <a:off x="6023992" y="2421294"/>
              <a:ext cx="1764369" cy="399214"/>
              <a:chOff x="5403632" y="2794966"/>
              <a:chExt cx="1764369" cy="399214"/>
            </a:xfrm>
          </p:grpSpPr>
          <p:grpSp>
            <p:nvGrpSpPr>
              <p:cNvPr id="33" name="Group 52">
                <a:extLst>
                  <a:ext uri="{FF2B5EF4-FFF2-40B4-BE49-F238E27FC236}">
                    <a16:creationId xmlns:a16="http://schemas.microsoft.com/office/drawing/2014/main" id="{C31569F7-DF5F-470D-94E0-7BAD732C326A}"/>
                  </a:ext>
                </a:extLst>
              </p:cNvPr>
              <p:cNvGrpSpPr/>
              <p:nvPr/>
            </p:nvGrpSpPr>
            <p:grpSpPr>
              <a:xfrm>
                <a:off x="5403632" y="2794966"/>
                <a:ext cx="399214" cy="399214"/>
                <a:chOff x="0" y="-522468"/>
                <a:chExt cx="767929" cy="767929"/>
              </a:xfrm>
            </p:grpSpPr>
            <p:sp>
              <p:nvSpPr>
                <p:cNvPr id="35" name="Freeform: Shape 56">
                  <a:extLst>
                    <a:ext uri="{FF2B5EF4-FFF2-40B4-BE49-F238E27FC236}">
                      <a16:creationId xmlns:a16="http://schemas.microsoft.com/office/drawing/2014/main" id="{FE20F68F-FEFC-48AA-8105-36FFC0CA2945}"/>
                    </a:ext>
                  </a:extLst>
                </p:cNvPr>
                <p:cNvSpPr/>
                <p:nvPr/>
              </p:nvSpPr>
              <p:spPr>
                <a:xfrm>
                  <a:off x="0" y="-522468"/>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36" name="Freeform: Shape 57">
                  <a:extLst>
                    <a:ext uri="{FF2B5EF4-FFF2-40B4-BE49-F238E27FC236}">
                      <a16:creationId xmlns:a16="http://schemas.microsoft.com/office/drawing/2014/main" id="{FB00E524-9210-45D6-AF4B-3CEFBBE30263}"/>
                    </a:ext>
                  </a:extLst>
                </p:cNvPr>
                <p:cNvSpPr/>
                <p:nvPr/>
              </p:nvSpPr>
              <p:spPr>
                <a:xfrm>
                  <a:off x="234639" y="-29512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34" name="Rectangle 54">
                <a:extLst>
                  <a:ext uri="{FF2B5EF4-FFF2-40B4-BE49-F238E27FC236}">
                    <a16:creationId xmlns:a16="http://schemas.microsoft.com/office/drawing/2014/main" id="{DC1821F6-55BC-47EF-B375-0B7CC571C3B5}"/>
                  </a:ext>
                </a:extLst>
              </p:cNvPr>
              <p:cNvSpPr/>
              <p:nvPr/>
            </p:nvSpPr>
            <p:spPr>
              <a:xfrm>
                <a:off x="5799971" y="2880248"/>
                <a:ext cx="1368030" cy="215444"/>
              </a:xfrm>
              <a:prstGeom prst="rect">
                <a:avLst/>
              </a:prstGeom>
            </p:spPr>
            <p:txBody>
              <a:bodyPr wrap="none" lIns="144000" tIns="0" rIns="144000" bIns="0" anchor="ctr">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教与学结合</a:t>
                </a:r>
              </a:p>
            </p:txBody>
          </p:sp>
        </p:grpSp>
        <p:grpSp>
          <p:nvGrpSpPr>
            <p:cNvPr id="23" name="Group 38">
              <a:extLst>
                <a:ext uri="{FF2B5EF4-FFF2-40B4-BE49-F238E27FC236}">
                  <a16:creationId xmlns:a16="http://schemas.microsoft.com/office/drawing/2014/main" id="{A591E29D-7C39-462D-A667-F526E5513263}"/>
                </a:ext>
              </a:extLst>
            </p:cNvPr>
            <p:cNvGrpSpPr/>
            <p:nvPr/>
          </p:nvGrpSpPr>
          <p:grpSpPr>
            <a:xfrm>
              <a:off x="6023992" y="2889245"/>
              <a:ext cx="1764370" cy="399214"/>
              <a:chOff x="5403632" y="3665742"/>
              <a:chExt cx="1764370" cy="399214"/>
            </a:xfrm>
          </p:grpSpPr>
          <p:grpSp>
            <p:nvGrpSpPr>
              <p:cNvPr id="29" name="Group 46">
                <a:extLst>
                  <a:ext uri="{FF2B5EF4-FFF2-40B4-BE49-F238E27FC236}">
                    <a16:creationId xmlns:a16="http://schemas.microsoft.com/office/drawing/2014/main" id="{137543F7-CBD3-44E8-AAFF-7A62DA695803}"/>
                  </a:ext>
                </a:extLst>
              </p:cNvPr>
              <p:cNvGrpSpPr/>
              <p:nvPr/>
            </p:nvGrpSpPr>
            <p:grpSpPr>
              <a:xfrm>
                <a:off x="5403632" y="3665742"/>
                <a:ext cx="399214" cy="399214"/>
                <a:chOff x="0" y="-1180112"/>
                <a:chExt cx="767929" cy="767929"/>
              </a:xfrm>
            </p:grpSpPr>
            <p:sp>
              <p:nvSpPr>
                <p:cNvPr id="31" name="Freeform: Shape 50">
                  <a:extLst>
                    <a:ext uri="{FF2B5EF4-FFF2-40B4-BE49-F238E27FC236}">
                      <a16:creationId xmlns:a16="http://schemas.microsoft.com/office/drawing/2014/main" id="{0036CC2D-5476-414B-9A75-88C841305B8A}"/>
                    </a:ext>
                  </a:extLst>
                </p:cNvPr>
                <p:cNvSpPr/>
                <p:nvPr/>
              </p:nvSpPr>
              <p:spPr>
                <a:xfrm>
                  <a:off x="0" y="-118011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32" name="Freeform: Shape 51">
                  <a:extLst>
                    <a:ext uri="{FF2B5EF4-FFF2-40B4-BE49-F238E27FC236}">
                      <a16:creationId xmlns:a16="http://schemas.microsoft.com/office/drawing/2014/main" id="{44A43E9B-1CD3-45F7-9C4A-899022793CE4}"/>
                    </a:ext>
                  </a:extLst>
                </p:cNvPr>
                <p:cNvSpPr/>
                <p:nvPr/>
              </p:nvSpPr>
              <p:spPr>
                <a:xfrm>
                  <a:off x="234639" y="-95277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30" name="Rectangle 48">
                <a:extLst>
                  <a:ext uri="{FF2B5EF4-FFF2-40B4-BE49-F238E27FC236}">
                    <a16:creationId xmlns:a16="http://schemas.microsoft.com/office/drawing/2014/main" id="{8ADF2E5A-9A96-483B-B672-596881B255BF}"/>
                  </a:ext>
                </a:extLst>
              </p:cNvPr>
              <p:cNvSpPr/>
              <p:nvPr/>
            </p:nvSpPr>
            <p:spPr>
              <a:xfrm>
                <a:off x="5799972" y="3734479"/>
                <a:ext cx="1368030" cy="215444"/>
              </a:xfrm>
              <a:prstGeom prst="rect">
                <a:avLst/>
              </a:prstGeom>
            </p:spPr>
            <p:txBody>
              <a:bodyPr wrap="none" lIns="144000" tIns="0" rIns="144000" bIns="0" anchor="ctr">
                <a:noAutofit/>
              </a:bodyPr>
              <a:lstStyle/>
              <a:p>
                <a:r>
                  <a:rPr lang="zh-CN" altLang="en-US" b="1" dirty="0">
                    <a:solidFill>
                      <a:schemeClr val="accent3"/>
                    </a:solidFill>
                    <a:latin typeface="微软雅黑" panose="020B0503020204020204" pitchFamily="34" charset="-122"/>
                    <a:ea typeface="微软雅黑" panose="020B0503020204020204" pitchFamily="34" charset="-122"/>
                  </a:rPr>
                  <a:t>技能交换</a:t>
                </a:r>
              </a:p>
            </p:txBody>
          </p:sp>
        </p:grpSp>
        <p:grpSp>
          <p:nvGrpSpPr>
            <p:cNvPr id="24" name="Group 39">
              <a:extLst>
                <a:ext uri="{FF2B5EF4-FFF2-40B4-BE49-F238E27FC236}">
                  <a16:creationId xmlns:a16="http://schemas.microsoft.com/office/drawing/2014/main" id="{8769730F-53D7-4A58-8C38-0B6D06571E15}"/>
                </a:ext>
              </a:extLst>
            </p:cNvPr>
            <p:cNvGrpSpPr/>
            <p:nvPr/>
          </p:nvGrpSpPr>
          <p:grpSpPr>
            <a:xfrm>
              <a:off x="6023991" y="3370403"/>
              <a:ext cx="1764370" cy="399214"/>
              <a:chOff x="5403631" y="3258583"/>
              <a:chExt cx="1764370" cy="399214"/>
            </a:xfrm>
          </p:grpSpPr>
          <p:grpSp>
            <p:nvGrpSpPr>
              <p:cNvPr id="25" name="Group 40">
                <a:extLst>
                  <a:ext uri="{FF2B5EF4-FFF2-40B4-BE49-F238E27FC236}">
                    <a16:creationId xmlns:a16="http://schemas.microsoft.com/office/drawing/2014/main" id="{D1466008-511F-475E-9177-59808ED7B5C3}"/>
                  </a:ext>
                </a:extLst>
              </p:cNvPr>
              <p:cNvGrpSpPr/>
              <p:nvPr/>
            </p:nvGrpSpPr>
            <p:grpSpPr>
              <a:xfrm>
                <a:off x="5403631" y="3258583"/>
                <a:ext cx="399214" cy="399214"/>
                <a:chOff x="-2" y="-1963321"/>
                <a:chExt cx="767929" cy="767929"/>
              </a:xfrm>
            </p:grpSpPr>
            <p:sp>
              <p:nvSpPr>
                <p:cNvPr id="27" name="Freeform: Shape 44">
                  <a:extLst>
                    <a:ext uri="{FF2B5EF4-FFF2-40B4-BE49-F238E27FC236}">
                      <a16:creationId xmlns:a16="http://schemas.microsoft.com/office/drawing/2014/main" id="{D96009B2-1E3A-476E-9266-4EF0F1BEADA8}"/>
                    </a:ext>
                  </a:extLst>
                </p:cNvPr>
                <p:cNvSpPr/>
                <p:nvPr/>
              </p:nvSpPr>
              <p:spPr>
                <a:xfrm>
                  <a:off x="-2" y="-1963321"/>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28" name="Freeform: Shape 45">
                  <a:extLst>
                    <a:ext uri="{FF2B5EF4-FFF2-40B4-BE49-F238E27FC236}">
                      <a16:creationId xmlns:a16="http://schemas.microsoft.com/office/drawing/2014/main" id="{FC23FB1D-70EB-42E8-8CDF-3B3655884474}"/>
                    </a:ext>
                  </a:extLst>
                </p:cNvPr>
                <p:cNvSpPr/>
                <p:nvPr/>
              </p:nvSpPr>
              <p:spPr>
                <a:xfrm>
                  <a:off x="234637" y="-1735982"/>
                  <a:ext cx="298653" cy="31325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26" name="Rectangle 42">
                <a:extLst>
                  <a:ext uri="{FF2B5EF4-FFF2-40B4-BE49-F238E27FC236}">
                    <a16:creationId xmlns:a16="http://schemas.microsoft.com/office/drawing/2014/main" id="{02548FCB-B1F6-4414-A594-B117A7F99701}"/>
                  </a:ext>
                </a:extLst>
              </p:cNvPr>
              <p:cNvSpPr/>
              <p:nvPr/>
            </p:nvSpPr>
            <p:spPr>
              <a:xfrm>
                <a:off x="5799971" y="3350471"/>
                <a:ext cx="1368030" cy="215444"/>
              </a:xfrm>
              <a:prstGeom prst="rect">
                <a:avLst/>
              </a:prstGeom>
            </p:spPr>
            <p:txBody>
              <a:bodyPr wrap="none" lIns="144000" tIns="0" rIns="144000" bIns="0" anchor="ctr">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交友平台</a:t>
                </a:r>
              </a:p>
            </p:txBody>
          </p:sp>
        </p:grpSp>
      </p:grpSp>
      <p:grpSp>
        <p:nvGrpSpPr>
          <p:cNvPr id="125" name="Group 35">
            <a:extLst>
              <a:ext uri="{FF2B5EF4-FFF2-40B4-BE49-F238E27FC236}">
                <a16:creationId xmlns:a16="http://schemas.microsoft.com/office/drawing/2014/main" id="{17C419D4-490E-493C-89F1-A1A5552F1451}"/>
              </a:ext>
            </a:extLst>
          </p:cNvPr>
          <p:cNvGrpSpPr/>
          <p:nvPr/>
        </p:nvGrpSpPr>
        <p:grpSpPr>
          <a:xfrm>
            <a:off x="6588338" y="2640055"/>
            <a:ext cx="1851349" cy="1910915"/>
            <a:chOff x="6023991" y="1945518"/>
            <a:chExt cx="1767245" cy="1824099"/>
          </a:xfrm>
        </p:grpSpPr>
        <p:grpSp>
          <p:nvGrpSpPr>
            <p:cNvPr id="126" name="Group 36">
              <a:extLst>
                <a:ext uri="{FF2B5EF4-FFF2-40B4-BE49-F238E27FC236}">
                  <a16:creationId xmlns:a16="http://schemas.microsoft.com/office/drawing/2014/main" id="{AB6E6418-0697-42F0-9F4C-D602DBFDDD12}"/>
                </a:ext>
              </a:extLst>
            </p:cNvPr>
            <p:cNvGrpSpPr/>
            <p:nvPr/>
          </p:nvGrpSpPr>
          <p:grpSpPr>
            <a:xfrm>
              <a:off x="6023991" y="1945518"/>
              <a:ext cx="1767245" cy="399215"/>
              <a:chOff x="5403631" y="2217689"/>
              <a:chExt cx="1767245" cy="399215"/>
            </a:xfrm>
          </p:grpSpPr>
          <p:grpSp>
            <p:nvGrpSpPr>
              <p:cNvPr id="142" name="Group 58">
                <a:extLst>
                  <a:ext uri="{FF2B5EF4-FFF2-40B4-BE49-F238E27FC236}">
                    <a16:creationId xmlns:a16="http://schemas.microsoft.com/office/drawing/2014/main" id="{4D2AE1D4-AB08-45BB-84A5-7E7E6FB5C58A}"/>
                  </a:ext>
                </a:extLst>
              </p:cNvPr>
              <p:cNvGrpSpPr/>
              <p:nvPr/>
            </p:nvGrpSpPr>
            <p:grpSpPr>
              <a:xfrm>
                <a:off x="5403631" y="2217689"/>
                <a:ext cx="399214" cy="399215"/>
                <a:chOff x="-2" y="363130"/>
                <a:chExt cx="767929" cy="767930"/>
              </a:xfrm>
            </p:grpSpPr>
            <p:sp>
              <p:nvSpPr>
                <p:cNvPr id="144" name="Freeform: Shape 62">
                  <a:extLst>
                    <a:ext uri="{FF2B5EF4-FFF2-40B4-BE49-F238E27FC236}">
                      <a16:creationId xmlns:a16="http://schemas.microsoft.com/office/drawing/2014/main" id="{D4A404C1-C409-4047-9179-4E3BE7167A04}"/>
                    </a:ext>
                  </a:extLst>
                </p:cNvPr>
                <p:cNvSpPr/>
                <p:nvPr/>
              </p:nvSpPr>
              <p:spPr>
                <a:xfrm>
                  <a:off x="-2" y="363130"/>
                  <a:ext cx="767929" cy="767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sp>
              <p:nvSpPr>
                <p:cNvPr id="145" name="Freeform: Shape 63">
                  <a:extLst>
                    <a:ext uri="{FF2B5EF4-FFF2-40B4-BE49-F238E27FC236}">
                      <a16:creationId xmlns:a16="http://schemas.microsoft.com/office/drawing/2014/main" id="{235F7309-0C34-4B6D-A37E-9877D10605EE}"/>
                    </a:ext>
                  </a:extLst>
                </p:cNvPr>
                <p:cNvSpPr/>
                <p:nvPr/>
              </p:nvSpPr>
              <p:spPr>
                <a:xfrm>
                  <a:off x="227334" y="590731"/>
                  <a:ext cx="313262" cy="312723"/>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grpSp>
          <p:sp>
            <p:nvSpPr>
              <p:cNvPr id="143" name="Rectangle 60">
                <a:extLst>
                  <a:ext uri="{FF2B5EF4-FFF2-40B4-BE49-F238E27FC236}">
                    <a16:creationId xmlns:a16="http://schemas.microsoft.com/office/drawing/2014/main" id="{9D033C72-6010-4F11-B059-F4025345CECB}"/>
                  </a:ext>
                </a:extLst>
              </p:cNvPr>
              <p:cNvSpPr/>
              <p:nvPr/>
            </p:nvSpPr>
            <p:spPr>
              <a:xfrm>
                <a:off x="5802846" y="2294256"/>
                <a:ext cx="1368030" cy="215444"/>
              </a:xfrm>
              <a:prstGeom prst="rect">
                <a:avLst/>
              </a:prstGeom>
            </p:spPr>
            <p:txBody>
              <a:bodyPr wrap="none" lIns="144000" tIns="0" rIns="14400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1"/>
                    </a:solidFill>
                    <a:latin typeface="微软雅黑" panose="020B0503020204020204" pitchFamily="34" charset="-122"/>
                    <a:ea typeface="微软雅黑" panose="020B0503020204020204" pitchFamily="34" charset="-122"/>
                  </a:rPr>
                  <a:t>匹配算法</a:t>
                </a:r>
              </a:p>
            </p:txBody>
          </p:sp>
        </p:grpSp>
        <p:grpSp>
          <p:nvGrpSpPr>
            <p:cNvPr id="127" name="Group 37">
              <a:extLst>
                <a:ext uri="{FF2B5EF4-FFF2-40B4-BE49-F238E27FC236}">
                  <a16:creationId xmlns:a16="http://schemas.microsoft.com/office/drawing/2014/main" id="{FA3723AA-A828-4907-8D05-B163EDD0278F}"/>
                </a:ext>
              </a:extLst>
            </p:cNvPr>
            <p:cNvGrpSpPr/>
            <p:nvPr/>
          </p:nvGrpSpPr>
          <p:grpSpPr>
            <a:xfrm>
              <a:off x="6023992" y="2421294"/>
              <a:ext cx="1764369" cy="399214"/>
              <a:chOff x="5403632" y="2794966"/>
              <a:chExt cx="1764369" cy="399214"/>
            </a:xfrm>
          </p:grpSpPr>
          <p:grpSp>
            <p:nvGrpSpPr>
              <p:cNvPr id="138" name="Group 52">
                <a:extLst>
                  <a:ext uri="{FF2B5EF4-FFF2-40B4-BE49-F238E27FC236}">
                    <a16:creationId xmlns:a16="http://schemas.microsoft.com/office/drawing/2014/main" id="{25BABB87-EF9E-4A93-9737-F13EFE2DAED9}"/>
                  </a:ext>
                </a:extLst>
              </p:cNvPr>
              <p:cNvGrpSpPr/>
              <p:nvPr/>
            </p:nvGrpSpPr>
            <p:grpSpPr>
              <a:xfrm>
                <a:off x="5403632" y="2794966"/>
                <a:ext cx="399214" cy="399214"/>
                <a:chOff x="0" y="-522468"/>
                <a:chExt cx="767929" cy="767929"/>
              </a:xfrm>
            </p:grpSpPr>
            <p:sp>
              <p:nvSpPr>
                <p:cNvPr id="140" name="Freeform: Shape 56">
                  <a:extLst>
                    <a:ext uri="{FF2B5EF4-FFF2-40B4-BE49-F238E27FC236}">
                      <a16:creationId xmlns:a16="http://schemas.microsoft.com/office/drawing/2014/main" id="{F9CDEC0E-FA70-494A-9F78-0A10A6F5C9FE}"/>
                    </a:ext>
                  </a:extLst>
                </p:cNvPr>
                <p:cNvSpPr/>
                <p:nvPr/>
              </p:nvSpPr>
              <p:spPr>
                <a:xfrm>
                  <a:off x="0" y="-522468"/>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sp>
              <p:nvSpPr>
                <p:cNvPr id="141" name="Freeform: Shape 57">
                  <a:extLst>
                    <a:ext uri="{FF2B5EF4-FFF2-40B4-BE49-F238E27FC236}">
                      <a16:creationId xmlns:a16="http://schemas.microsoft.com/office/drawing/2014/main" id="{5AC36819-90B6-40B7-A2D7-72D809C17D56}"/>
                    </a:ext>
                  </a:extLst>
                </p:cNvPr>
                <p:cNvSpPr/>
                <p:nvPr/>
              </p:nvSpPr>
              <p:spPr>
                <a:xfrm>
                  <a:off x="227335" y="-294858"/>
                  <a:ext cx="313260" cy="312721"/>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grpSp>
          <p:sp>
            <p:nvSpPr>
              <p:cNvPr id="139" name="Rectangle 54">
                <a:extLst>
                  <a:ext uri="{FF2B5EF4-FFF2-40B4-BE49-F238E27FC236}">
                    <a16:creationId xmlns:a16="http://schemas.microsoft.com/office/drawing/2014/main" id="{9B62098E-5125-4019-895C-86CFAF29959D}"/>
                  </a:ext>
                </a:extLst>
              </p:cNvPr>
              <p:cNvSpPr/>
              <p:nvPr/>
            </p:nvSpPr>
            <p:spPr>
              <a:xfrm>
                <a:off x="5799971" y="2880248"/>
                <a:ext cx="1368030" cy="215444"/>
              </a:xfrm>
              <a:prstGeom prst="rect">
                <a:avLst/>
              </a:prstGeom>
            </p:spPr>
            <p:txBody>
              <a:bodyPr wrap="none" lIns="144000" tIns="0" rIns="14400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2"/>
                    </a:solidFill>
                    <a:latin typeface="微软雅黑" panose="020B0503020204020204" pitchFamily="34" charset="-122"/>
                    <a:ea typeface="微软雅黑" panose="020B0503020204020204" pitchFamily="34" charset="-122"/>
                  </a:rPr>
                  <a:t>监督力度</a:t>
                </a:r>
              </a:p>
            </p:txBody>
          </p:sp>
        </p:grpSp>
        <p:grpSp>
          <p:nvGrpSpPr>
            <p:cNvPr id="128" name="Group 38">
              <a:extLst>
                <a:ext uri="{FF2B5EF4-FFF2-40B4-BE49-F238E27FC236}">
                  <a16:creationId xmlns:a16="http://schemas.microsoft.com/office/drawing/2014/main" id="{2B4F1A3B-60EA-4085-B80A-C377A724F6EA}"/>
                </a:ext>
              </a:extLst>
            </p:cNvPr>
            <p:cNvGrpSpPr/>
            <p:nvPr/>
          </p:nvGrpSpPr>
          <p:grpSpPr>
            <a:xfrm>
              <a:off x="6023992" y="2889245"/>
              <a:ext cx="1764370" cy="399214"/>
              <a:chOff x="5403632" y="3665742"/>
              <a:chExt cx="1764370" cy="399214"/>
            </a:xfrm>
          </p:grpSpPr>
          <p:grpSp>
            <p:nvGrpSpPr>
              <p:cNvPr id="134" name="Group 46">
                <a:extLst>
                  <a:ext uri="{FF2B5EF4-FFF2-40B4-BE49-F238E27FC236}">
                    <a16:creationId xmlns:a16="http://schemas.microsoft.com/office/drawing/2014/main" id="{50ED2484-0D34-45C5-8863-8F5098351C9F}"/>
                  </a:ext>
                </a:extLst>
              </p:cNvPr>
              <p:cNvGrpSpPr/>
              <p:nvPr/>
            </p:nvGrpSpPr>
            <p:grpSpPr>
              <a:xfrm>
                <a:off x="5403632" y="3665742"/>
                <a:ext cx="399214" cy="399214"/>
                <a:chOff x="0" y="-1180112"/>
                <a:chExt cx="767929" cy="767929"/>
              </a:xfrm>
            </p:grpSpPr>
            <p:sp>
              <p:nvSpPr>
                <p:cNvPr id="136" name="Freeform: Shape 50">
                  <a:extLst>
                    <a:ext uri="{FF2B5EF4-FFF2-40B4-BE49-F238E27FC236}">
                      <a16:creationId xmlns:a16="http://schemas.microsoft.com/office/drawing/2014/main" id="{E2DC5AFF-F96F-4FEB-AE0A-816DFC7F22F3}"/>
                    </a:ext>
                  </a:extLst>
                </p:cNvPr>
                <p:cNvSpPr/>
                <p:nvPr/>
              </p:nvSpPr>
              <p:spPr>
                <a:xfrm>
                  <a:off x="0" y="-118011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sp>
              <p:nvSpPr>
                <p:cNvPr id="137" name="Freeform: Shape 51">
                  <a:extLst>
                    <a:ext uri="{FF2B5EF4-FFF2-40B4-BE49-F238E27FC236}">
                      <a16:creationId xmlns:a16="http://schemas.microsoft.com/office/drawing/2014/main" id="{B39094D9-46BA-480B-B8E1-64B2BEC3A7DF}"/>
                    </a:ext>
                  </a:extLst>
                </p:cNvPr>
                <p:cNvSpPr/>
                <p:nvPr/>
              </p:nvSpPr>
              <p:spPr>
                <a:xfrm>
                  <a:off x="227335" y="-952508"/>
                  <a:ext cx="313260" cy="312721"/>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grpSp>
          <p:sp>
            <p:nvSpPr>
              <p:cNvPr id="135" name="Rectangle 48">
                <a:extLst>
                  <a:ext uri="{FF2B5EF4-FFF2-40B4-BE49-F238E27FC236}">
                    <a16:creationId xmlns:a16="http://schemas.microsoft.com/office/drawing/2014/main" id="{22347CE4-480A-4F82-8412-363F350BF834}"/>
                  </a:ext>
                </a:extLst>
              </p:cNvPr>
              <p:cNvSpPr/>
              <p:nvPr/>
            </p:nvSpPr>
            <p:spPr>
              <a:xfrm>
                <a:off x="5799972" y="3734479"/>
                <a:ext cx="1368030" cy="215444"/>
              </a:xfrm>
              <a:prstGeom prst="rect">
                <a:avLst/>
              </a:prstGeom>
            </p:spPr>
            <p:txBody>
              <a:bodyPr wrap="none" lIns="144000" tIns="0" rIns="14400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3"/>
                    </a:solidFill>
                    <a:latin typeface="微软雅黑" panose="020B0503020204020204" pitchFamily="34" charset="-122"/>
                    <a:ea typeface="微软雅黑" panose="020B0503020204020204" pitchFamily="34" charset="-122"/>
                  </a:rPr>
                  <a:t>服务范围</a:t>
                </a:r>
              </a:p>
            </p:txBody>
          </p:sp>
        </p:grpSp>
        <p:grpSp>
          <p:nvGrpSpPr>
            <p:cNvPr id="129" name="Group 39">
              <a:extLst>
                <a:ext uri="{FF2B5EF4-FFF2-40B4-BE49-F238E27FC236}">
                  <a16:creationId xmlns:a16="http://schemas.microsoft.com/office/drawing/2014/main" id="{CEBED019-25D4-44CB-BE84-E5ECEBC50124}"/>
                </a:ext>
              </a:extLst>
            </p:cNvPr>
            <p:cNvGrpSpPr/>
            <p:nvPr/>
          </p:nvGrpSpPr>
          <p:grpSpPr>
            <a:xfrm>
              <a:off x="6023991" y="3370403"/>
              <a:ext cx="1764370" cy="399214"/>
              <a:chOff x="5403631" y="3258583"/>
              <a:chExt cx="1764370" cy="399214"/>
            </a:xfrm>
          </p:grpSpPr>
          <p:grpSp>
            <p:nvGrpSpPr>
              <p:cNvPr id="130" name="Group 40">
                <a:extLst>
                  <a:ext uri="{FF2B5EF4-FFF2-40B4-BE49-F238E27FC236}">
                    <a16:creationId xmlns:a16="http://schemas.microsoft.com/office/drawing/2014/main" id="{C6573F85-BF01-49EC-B829-B6A32476B473}"/>
                  </a:ext>
                </a:extLst>
              </p:cNvPr>
              <p:cNvGrpSpPr/>
              <p:nvPr/>
            </p:nvGrpSpPr>
            <p:grpSpPr>
              <a:xfrm>
                <a:off x="5403631" y="3258583"/>
                <a:ext cx="399214" cy="399214"/>
                <a:chOff x="-2" y="-1963321"/>
                <a:chExt cx="767929" cy="767929"/>
              </a:xfrm>
            </p:grpSpPr>
            <p:sp>
              <p:nvSpPr>
                <p:cNvPr id="132" name="Freeform: Shape 44">
                  <a:extLst>
                    <a:ext uri="{FF2B5EF4-FFF2-40B4-BE49-F238E27FC236}">
                      <a16:creationId xmlns:a16="http://schemas.microsoft.com/office/drawing/2014/main" id="{4B2AF7E7-B327-43DD-9086-C2F0889B668F}"/>
                    </a:ext>
                  </a:extLst>
                </p:cNvPr>
                <p:cNvSpPr/>
                <p:nvPr/>
              </p:nvSpPr>
              <p:spPr>
                <a:xfrm>
                  <a:off x="-2" y="-1963321"/>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sp>
              <p:nvSpPr>
                <p:cNvPr id="133" name="Freeform: Shape 45">
                  <a:extLst>
                    <a:ext uri="{FF2B5EF4-FFF2-40B4-BE49-F238E27FC236}">
                      <a16:creationId xmlns:a16="http://schemas.microsoft.com/office/drawing/2014/main" id="{6A6DF4A3-0354-40C1-B0F9-5223022606CF}"/>
                    </a:ext>
                  </a:extLst>
                </p:cNvPr>
                <p:cNvSpPr/>
                <p:nvPr/>
              </p:nvSpPr>
              <p:spPr>
                <a:xfrm>
                  <a:off x="227334" y="-1735712"/>
                  <a:ext cx="313259" cy="312720"/>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800">
                    <a:latin typeface="微软雅黑" panose="020B0503020204020204" pitchFamily="34" charset="-122"/>
                    <a:ea typeface="微软雅黑" panose="020B0503020204020204" pitchFamily="34" charset="-122"/>
                  </a:endParaRPr>
                </a:p>
              </p:txBody>
            </p:sp>
          </p:grpSp>
          <p:sp>
            <p:nvSpPr>
              <p:cNvPr id="131" name="Rectangle 42">
                <a:extLst>
                  <a:ext uri="{FF2B5EF4-FFF2-40B4-BE49-F238E27FC236}">
                    <a16:creationId xmlns:a16="http://schemas.microsoft.com/office/drawing/2014/main" id="{544932ED-EE10-4EB4-979F-C786F611CD88}"/>
                  </a:ext>
                </a:extLst>
              </p:cNvPr>
              <p:cNvSpPr/>
              <p:nvPr/>
            </p:nvSpPr>
            <p:spPr>
              <a:xfrm>
                <a:off x="5799971" y="3350471"/>
                <a:ext cx="1368030" cy="215444"/>
              </a:xfrm>
              <a:prstGeom prst="rect">
                <a:avLst/>
              </a:prstGeom>
            </p:spPr>
            <p:txBody>
              <a:bodyPr wrap="none" lIns="144000" tIns="0" rIns="14400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4"/>
                    </a:solidFill>
                    <a:latin typeface="微软雅黑" panose="020B0503020204020204" pitchFamily="34" charset="-122"/>
                    <a:ea typeface="微软雅黑" panose="020B0503020204020204" pitchFamily="34" charset="-122"/>
                  </a:rPr>
                  <a:t>学习动力</a:t>
                </a:r>
              </a:p>
            </p:txBody>
          </p:sp>
        </p:grpSp>
      </p:grpSp>
    </p:spTree>
    <p:extLst>
      <p:ext uri="{BB962C8B-B14F-4D97-AF65-F5344CB8AC3E}">
        <p14:creationId xmlns:p14="http://schemas.microsoft.com/office/powerpoint/2010/main" val="207289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2" presetClass="entr" presetSubtype="1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3"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0-#ppt_h/2"/>
                                          </p:val>
                                        </p:tav>
                                        <p:tav tm="100000">
                                          <p:val>
                                            <p:strVal val="#ppt_y"/>
                                          </p:val>
                                        </p:tav>
                                      </p:tavLst>
                                    </p:anim>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750"/>
                                        <p:tgtEl>
                                          <p:spTgt spid="20"/>
                                        </p:tgtEl>
                                      </p:cBhvr>
                                    </p:animEffect>
                                    <p:anim calcmode="lin" valueType="num">
                                      <p:cBhvr>
                                        <p:cTn id="35" dur="750" fill="hold"/>
                                        <p:tgtEl>
                                          <p:spTgt spid="20"/>
                                        </p:tgtEl>
                                        <p:attrNameLst>
                                          <p:attrName>ppt_x</p:attrName>
                                        </p:attrNameLst>
                                      </p:cBhvr>
                                      <p:tavLst>
                                        <p:tav tm="0">
                                          <p:val>
                                            <p:strVal val="#ppt_x"/>
                                          </p:val>
                                        </p:tav>
                                        <p:tav tm="100000">
                                          <p:val>
                                            <p:strVal val="#ppt_x"/>
                                          </p:val>
                                        </p:tav>
                                      </p:tavLst>
                                    </p:anim>
                                    <p:anim calcmode="lin" valueType="num">
                                      <p:cBhvr>
                                        <p:cTn id="36" dur="75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750"/>
                                        <p:tgtEl>
                                          <p:spTgt spid="125"/>
                                        </p:tgtEl>
                                      </p:cBhvr>
                                    </p:animEffect>
                                    <p:anim calcmode="lin" valueType="num">
                                      <p:cBhvr>
                                        <p:cTn id="40" dur="750" fill="hold"/>
                                        <p:tgtEl>
                                          <p:spTgt spid="125"/>
                                        </p:tgtEl>
                                        <p:attrNameLst>
                                          <p:attrName>ppt_x</p:attrName>
                                        </p:attrNameLst>
                                      </p:cBhvr>
                                      <p:tavLst>
                                        <p:tav tm="0">
                                          <p:val>
                                            <p:strVal val="#ppt_x"/>
                                          </p:val>
                                        </p:tav>
                                        <p:tav tm="100000">
                                          <p:val>
                                            <p:strVal val="#ppt_x"/>
                                          </p:val>
                                        </p:tav>
                                      </p:tavLst>
                                    </p:anim>
                                    <p:anim calcmode="lin" valueType="num">
                                      <p:cBhvr>
                                        <p:cTn id="41" dur="75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2"/>
          <p:cNvGrpSpPr/>
          <p:nvPr/>
        </p:nvGrpSpPr>
        <p:grpSpPr>
          <a:xfrm>
            <a:off x="4932040" y="1606106"/>
            <a:ext cx="3107313" cy="3537394"/>
            <a:chOff x="3844678" y="2118641"/>
            <a:chExt cx="3627658" cy="4129759"/>
          </a:xfrm>
        </p:grpSpPr>
        <p:sp>
          <p:nvSpPr>
            <p:cNvPr id="21" name="Freeform: Shape 23"/>
            <p:cNvSpPr/>
            <p:nvPr/>
          </p:nvSpPr>
          <p:spPr>
            <a:xfrm>
              <a:off x="5049513" y="2118641"/>
              <a:ext cx="1890905" cy="861781"/>
            </a:xfrm>
            <a:custGeom>
              <a:avLst/>
              <a:gdLst>
                <a:gd name="connsiteX0" fmla="*/ 1781503 w 1890905"/>
                <a:gd name="connsiteY0" fmla="*/ 354802 h 861781"/>
                <a:gd name="connsiteX1" fmla="*/ 1882661 w 1890905"/>
                <a:gd name="connsiteY1" fmla="*/ 546971 h 861781"/>
                <a:gd name="connsiteX2" fmla="*/ 1809234 w 1890905"/>
                <a:gd name="connsiteY2" fmla="*/ 773147 h 861781"/>
                <a:gd name="connsiteX3" fmla="*/ 1773690 w 1890905"/>
                <a:gd name="connsiteY3" fmla="*/ 861781 h 861781"/>
                <a:gd name="connsiteX4" fmla="*/ 1355781 w 1890905"/>
                <a:gd name="connsiteY4" fmla="*/ 861781 h 861781"/>
                <a:gd name="connsiteX5" fmla="*/ 1364489 w 1890905"/>
                <a:gd name="connsiteY5" fmla="*/ 841842 h 861781"/>
                <a:gd name="connsiteX6" fmla="*/ 1510646 w 1890905"/>
                <a:gd name="connsiteY6" fmla="*/ 548084 h 861781"/>
                <a:gd name="connsiteX7" fmla="*/ 1781503 w 1890905"/>
                <a:gd name="connsiteY7" fmla="*/ 354802 h 861781"/>
                <a:gd name="connsiteX8" fmla="*/ 108125 w 1890905"/>
                <a:gd name="connsiteY8" fmla="*/ 109725 h 861781"/>
                <a:gd name="connsiteX9" fmla="*/ 274313 w 1890905"/>
                <a:gd name="connsiteY9" fmla="*/ 174902 h 861781"/>
                <a:gd name="connsiteX10" fmla="*/ 344767 w 1890905"/>
                <a:gd name="connsiteY10" fmla="*/ 532675 h 861781"/>
                <a:gd name="connsiteX11" fmla="*/ 382493 w 1890905"/>
                <a:gd name="connsiteY11" fmla="*/ 802813 h 861781"/>
                <a:gd name="connsiteX12" fmla="*/ 390231 w 1890905"/>
                <a:gd name="connsiteY12" fmla="*/ 861781 h 861781"/>
                <a:gd name="connsiteX13" fmla="*/ 2129 w 1890905"/>
                <a:gd name="connsiteY13" fmla="*/ 861781 h 861781"/>
                <a:gd name="connsiteX14" fmla="*/ 2328 w 1890905"/>
                <a:gd name="connsiteY14" fmla="*/ 789085 h 861781"/>
                <a:gd name="connsiteX15" fmla="*/ 16855 w 1890905"/>
                <a:gd name="connsiteY15" fmla="*/ 179726 h 861781"/>
                <a:gd name="connsiteX16" fmla="*/ 108125 w 1890905"/>
                <a:gd name="connsiteY16" fmla="*/ 109725 h 861781"/>
                <a:gd name="connsiteX17" fmla="*/ 1118036 w 1890905"/>
                <a:gd name="connsiteY17" fmla="*/ 1669 h 861781"/>
                <a:gd name="connsiteX18" fmla="*/ 1256619 w 1890905"/>
                <a:gd name="connsiteY18" fmla="*/ 48478 h 861781"/>
                <a:gd name="connsiteX19" fmla="*/ 1274072 w 1890905"/>
                <a:gd name="connsiteY19" fmla="*/ 217001 h 861781"/>
                <a:gd name="connsiteX20" fmla="*/ 1149863 w 1890905"/>
                <a:gd name="connsiteY20" fmla="*/ 811156 h 861781"/>
                <a:gd name="connsiteX21" fmla="*/ 1136758 w 1890905"/>
                <a:gd name="connsiteY21" fmla="*/ 861781 h 861781"/>
                <a:gd name="connsiteX22" fmla="*/ 724840 w 1890905"/>
                <a:gd name="connsiteY22" fmla="*/ 861781 h 861781"/>
                <a:gd name="connsiteX23" fmla="*/ 763811 w 1890905"/>
                <a:gd name="connsiteY23" fmla="*/ 721030 h 861781"/>
                <a:gd name="connsiteX24" fmla="*/ 817353 w 1890905"/>
                <a:gd name="connsiteY24" fmla="*/ 523752 h 861781"/>
                <a:gd name="connsiteX25" fmla="*/ 905855 w 1890905"/>
                <a:gd name="connsiteY25" fmla="*/ 176802 h 861781"/>
                <a:gd name="connsiteX26" fmla="*/ 1004754 w 1890905"/>
                <a:gd name="connsiteY26" fmla="*/ 26974 h 861781"/>
                <a:gd name="connsiteX27" fmla="*/ 1118036 w 1890905"/>
                <a:gd name="connsiteY27" fmla="*/ 1669 h 86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90905" h="861781">
                  <a:moveTo>
                    <a:pt x="1781503" y="354802"/>
                  </a:moveTo>
                  <a:cubicBezTo>
                    <a:pt x="1871186" y="366921"/>
                    <a:pt x="1909062" y="400491"/>
                    <a:pt x="1882661" y="546971"/>
                  </a:cubicBezTo>
                  <a:cubicBezTo>
                    <a:pt x="1872760" y="601901"/>
                    <a:pt x="1844613" y="682615"/>
                    <a:pt x="1809234" y="773147"/>
                  </a:cubicBezTo>
                  <a:lnTo>
                    <a:pt x="1773690" y="861781"/>
                  </a:lnTo>
                  <a:lnTo>
                    <a:pt x="1355781" y="861781"/>
                  </a:lnTo>
                  <a:lnTo>
                    <a:pt x="1364489" y="841842"/>
                  </a:lnTo>
                  <a:cubicBezTo>
                    <a:pt x="1417980" y="721094"/>
                    <a:pt x="1470085" y="610388"/>
                    <a:pt x="1510646" y="548084"/>
                  </a:cubicBezTo>
                  <a:cubicBezTo>
                    <a:pt x="1618808" y="381939"/>
                    <a:pt x="1691819" y="342684"/>
                    <a:pt x="1781503" y="354802"/>
                  </a:cubicBezTo>
                  <a:close/>
                  <a:moveTo>
                    <a:pt x="108125" y="109725"/>
                  </a:moveTo>
                  <a:cubicBezTo>
                    <a:pt x="169653" y="102133"/>
                    <a:pt x="240156" y="138136"/>
                    <a:pt x="274313" y="174902"/>
                  </a:cubicBezTo>
                  <a:cubicBezTo>
                    <a:pt x="328965" y="233727"/>
                    <a:pt x="317167" y="354881"/>
                    <a:pt x="344767" y="532675"/>
                  </a:cubicBezTo>
                  <a:cubicBezTo>
                    <a:pt x="355117" y="599348"/>
                    <a:pt x="368681" y="698479"/>
                    <a:pt x="382493" y="802813"/>
                  </a:cubicBezTo>
                  <a:lnTo>
                    <a:pt x="390231" y="861781"/>
                  </a:lnTo>
                  <a:lnTo>
                    <a:pt x="2129" y="861781"/>
                  </a:lnTo>
                  <a:lnTo>
                    <a:pt x="2328" y="789085"/>
                  </a:lnTo>
                  <a:cubicBezTo>
                    <a:pt x="1451" y="575931"/>
                    <a:pt x="-7518" y="307931"/>
                    <a:pt x="16855" y="179726"/>
                  </a:cubicBezTo>
                  <a:cubicBezTo>
                    <a:pt x="37522" y="134530"/>
                    <a:pt x="71208" y="114280"/>
                    <a:pt x="108125" y="109725"/>
                  </a:cubicBezTo>
                  <a:close/>
                  <a:moveTo>
                    <a:pt x="1118036" y="1669"/>
                  </a:moveTo>
                  <a:cubicBezTo>
                    <a:pt x="1160013" y="5253"/>
                    <a:pt x="1227538" y="24894"/>
                    <a:pt x="1256619" y="48478"/>
                  </a:cubicBezTo>
                  <a:cubicBezTo>
                    <a:pt x="1298005" y="139734"/>
                    <a:pt x="1283137" y="72995"/>
                    <a:pt x="1274072" y="217001"/>
                  </a:cubicBezTo>
                  <a:cubicBezTo>
                    <a:pt x="1255374" y="340312"/>
                    <a:pt x="1200737" y="607323"/>
                    <a:pt x="1149863" y="811156"/>
                  </a:cubicBezTo>
                  <a:lnTo>
                    <a:pt x="1136758" y="861781"/>
                  </a:lnTo>
                  <a:lnTo>
                    <a:pt x="724840" y="861781"/>
                  </a:lnTo>
                  <a:lnTo>
                    <a:pt x="763811" y="721030"/>
                  </a:lnTo>
                  <a:cubicBezTo>
                    <a:pt x="784092" y="647904"/>
                    <a:pt x="802895" y="579462"/>
                    <a:pt x="817353" y="523752"/>
                  </a:cubicBezTo>
                  <a:cubicBezTo>
                    <a:pt x="875185" y="300910"/>
                    <a:pt x="874622" y="259598"/>
                    <a:pt x="905855" y="176802"/>
                  </a:cubicBezTo>
                  <a:cubicBezTo>
                    <a:pt x="937089" y="94005"/>
                    <a:pt x="969390" y="56163"/>
                    <a:pt x="1004754" y="26974"/>
                  </a:cubicBezTo>
                  <a:cubicBezTo>
                    <a:pt x="1040117" y="-2215"/>
                    <a:pt x="1076058" y="-1914"/>
                    <a:pt x="1118036" y="166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reeform: Shape 24"/>
            <p:cNvSpPr/>
            <p:nvPr/>
          </p:nvSpPr>
          <p:spPr>
            <a:xfrm>
              <a:off x="3844678" y="2792200"/>
              <a:ext cx="3627658" cy="1340448"/>
            </a:xfrm>
            <a:custGeom>
              <a:avLst/>
              <a:gdLst>
                <a:gd name="connsiteX0" fmla="*/ 218949 w 3627658"/>
                <a:gd name="connsiteY0" fmla="*/ 802961 h 1340448"/>
                <a:gd name="connsiteX1" fmla="*/ 529120 w 3627658"/>
                <a:gd name="connsiteY1" fmla="*/ 979781 h 1340448"/>
                <a:gd name="connsiteX2" fmla="*/ 834623 w 3627658"/>
                <a:gd name="connsiteY2" fmla="*/ 1315417 h 1340448"/>
                <a:gd name="connsiteX3" fmla="*/ 858095 w 3627658"/>
                <a:gd name="connsiteY3" fmla="*/ 1340448 h 1340448"/>
                <a:gd name="connsiteX4" fmla="*/ 305530 w 3627658"/>
                <a:gd name="connsiteY4" fmla="*/ 1340448 h 1340448"/>
                <a:gd name="connsiteX5" fmla="*/ 172427 w 3627658"/>
                <a:gd name="connsiteY5" fmla="*/ 1214426 h 1340448"/>
                <a:gd name="connsiteX6" fmla="*/ 351 w 3627658"/>
                <a:gd name="connsiteY6" fmla="*/ 953414 h 1340448"/>
                <a:gd name="connsiteX7" fmla="*/ 218949 w 3627658"/>
                <a:gd name="connsiteY7" fmla="*/ 802961 h 1340448"/>
                <a:gd name="connsiteX8" fmla="*/ 2779637 w 3627658"/>
                <a:gd name="connsiteY8" fmla="*/ 0 h 1340448"/>
                <a:gd name="connsiteX9" fmla="*/ 2866304 w 3627658"/>
                <a:gd name="connsiteY9" fmla="*/ 72394 h 1340448"/>
                <a:gd name="connsiteX10" fmla="*/ 2840920 w 3627658"/>
                <a:gd name="connsiteY10" fmla="*/ 123585 h 1340448"/>
                <a:gd name="connsiteX11" fmla="*/ 2814347 w 3627658"/>
                <a:gd name="connsiteY11" fmla="*/ 138551 h 1340448"/>
                <a:gd name="connsiteX12" fmla="*/ 2812812 w 3627658"/>
                <a:gd name="connsiteY12" fmla="*/ 197546 h 1340448"/>
                <a:gd name="connsiteX13" fmla="*/ 2812601 w 3627658"/>
                <a:gd name="connsiteY13" fmla="*/ 216668 h 1340448"/>
                <a:gd name="connsiteX14" fmla="*/ 2958706 w 3627658"/>
                <a:gd name="connsiteY14" fmla="*/ 216668 h 1340448"/>
                <a:gd name="connsiteX15" fmla="*/ 2896795 w 3627658"/>
                <a:gd name="connsiteY15" fmla="*/ 366217 h 1340448"/>
                <a:gd name="connsiteX16" fmla="*/ 2827463 w 3627658"/>
                <a:gd name="connsiteY16" fmla="*/ 541677 h 1340448"/>
                <a:gd name="connsiteX17" fmla="*/ 2640704 w 3627658"/>
                <a:gd name="connsiteY17" fmla="*/ 975284 h 1340448"/>
                <a:gd name="connsiteX18" fmla="*/ 2698437 w 3627658"/>
                <a:gd name="connsiteY18" fmla="*/ 1035269 h 1340448"/>
                <a:gd name="connsiteX19" fmla="*/ 2948836 w 3627658"/>
                <a:gd name="connsiteY19" fmla="*/ 837858 h 1340448"/>
                <a:gd name="connsiteX20" fmla="*/ 3182040 w 3627658"/>
                <a:gd name="connsiteY20" fmla="*/ 650962 h 1340448"/>
                <a:gd name="connsiteX21" fmla="*/ 3383680 w 3627658"/>
                <a:gd name="connsiteY21" fmla="*/ 422966 h 1340448"/>
                <a:gd name="connsiteX22" fmla="*/ 3591095 w 3627658"/>
                <a:gd name="connsiteY22" fmla="*/ 398579 h 1340448"/>
                <a:gd name="connsiteX23" fmla="*/ 3578719 w 3627658"/>
                <a:gd name="connsiteY23" fmla="*/ 638680 h 1340448"/>
                <a:gd name="connsiteX24" fmla="*/ 2984700 w 3627658"/>
                <a:gd name="connsiteY24" fmla="*/ 1301315 h 1340448"/>
                <a:gd name="connsiteX25" fmla="*/ 2965458 w 3627658"/>
                <a:gd name="connsiteY25" fmla="*/ 1322002 h 1340448"/>
                <a:gd name="connsiteX26" fmla="*/ 1063001 w 3627658"/>
                <a:gd name="connsiteY26" fmla="*/ 1322002 h 1340448"/>
                <a:gd name="connsiteX27" fmla="*/ 1089588 w 3627658"/>
                <a:gd name="connsiteY27" fmla="*/ 1295388 h 1340448"/>
                <a:gd name="connsiteX28" fmla="*/ 1230150 w 3627658"/>
                <a:gd name="connsiteY28" fmla="*/ 994880 h 1340448"/>
                <a:gd name="connsiteX29" fmla="*/ 1208876 w 3627658"/>
                <a:gd name="connsiteY29" fmla="*/ 275164 h 1340448"/>
                <a:gd name="connsiteX30" fmla="*/ 1207316 w 3627658"/>
                <a:gd name="connsiteY30" fmla="*/ 216668 h 1340448"/>
                <a:gd name="connsiteX31" fmla="*/ 1363887 w 3627658"/>
                <a:gd name="connsiteY31" fmla="*/ 216668 h 1340448"/>
                <a:gd name="connsiteX32" fmla="*/ 1365240 w 3627658"/>
                <a:gd name="connsiteY32" fmla="*/ 152041 h 1340448"/>
                <a:gd name="connsiteX33" fmla="*/ 1338667 w 3627658"/>
                <a:gd name="connsiteY33" fmla="*/ 137075 h 1340448"/>
                <a:gd name="connsiteX34" fmla="*/ 1313282 w 3627658"/>
                <a:gd name="connsiteY34" fmla="*/ 85884 h 1340448"/>
                <a:gd name="connsiteX35" fmla="*/ 1399949 w 3627658"/>
                <a:gd name="connsiteY35" fmla="*/ 13490 h 1340448"/>
                <a:gd name="connsiteX36" fmla="*/ 1486616 w 3627658"/>
                <a:gd name="connsiteY36" fmla="*/ 85884 h 1340448"/>
                <a:gd name="connsiteX37" fmla="*/ 1461232 w 3627658"/>
                <a:gd name="connsiteY37" fmla="*/ 137075 h 1340448"/>
                <a:gd name="connsiteX38" fmla="*/ 1434659 w 3627658"/>
                <a:gd name="connsiteY38" fmla="*/ 152041 h 1340448"/>
                <a:gd name="connsiteX39" fmla="*/ 1433124 w 3627658"/>
                <a:gd name="connsiteY39" fmla="*/ 211036 h 1340448"/>
                <a:gd name="connsiteX40" fmla="*/ 1433062 w 3627658"/>
                <a:gd name="connsiteY40" fmla="*/ 216668 h 1340448"/>
                <a:gd name="connsiteX41" fmla="*/ 1600753 w 3627658"/>
                <a:gd name="connsiteY41" fmla="*/ 216668 h 1340448"/>
                <a:gd name="connsiteX42" fmla="*/ 1613943 w 3627658"/>
                <a:gd name="connsiteY42" fmla="*/ 318339 h 1340448"/>
                <a:gd name="connsiteX43" fmla="*/ 1644284 w 3627658"/>
                <a:gd name="connsiteY43" fmla="*/ 549661 h 1340448"/>
                <a:gd name="connsiteX44" fmla="*/ 1823229 w 3627658"/>
                <a:gd name="connsiteY44" fmla="*/ 596327 h 1340448"/>
                <a:gd name="connsiteX45" fmla="*/ 1905777 w 3627658"/>
                <a:gd name="connsiteY45" fmla="*/ 254406 h 1340448"/>
                <a:gd name="connsiteX46" fmla="*/ 1916226 w 3627658"/>
                <a:gd name="connsiteY46" fmla="*/ 216668 h 1340448"/>
                <a:gd name="connsiteX47" fmla="*/ 2095804 w 3627658"/>
                <a:gd name="connsiteY47" fmla="*/ 216668 h 1340448"/>
                <a:gd name="connsiteX48" fmla="*/ 2097157 w 3627658"/>
                <a:gd name="connsiteY48" fmla="*/ 152041 h 1340448"/>
                <a:gd name="connsiteX49" fmla="*/ 2070584 w 3627658"/>
                <a:gd name="connsiteY49" fmla="*/ 137075 h 1340448"/>
                <a:gd name="connsiteX50" fmla="*/ 2045199 w 3627658"/>
                <a:gd name="connsiteY50" fmla="*/ 85884 h 1340448"/>
                <a:gd name="connsiteX51" fmla="*/ 2131866 w 3627658"/>
                <a:gd name="connsiteY51" fmla="*/ 13490 h 1340448"/>
                <a:gd name="connsiteX52" fmla="*/ 2218533 w 3627658"/>
                <a:gd name="connsiteY52" fmla="*/ 85884 h 1340448"/>
                <a:gd name="connsiteX53" fmla="*/ 2193149 w 3627658"/>
                <a:gd name="connsiteY53" fmla="*/ 137075 h 1340448"/>
                <a:gd name="connsiteX54" fmla="*/ 2166576 w 3627658"/>
                <a:gd name="connsiteY54" fmla="*/ 152041 h 1340448"/>
                <a:gd name="connsiteX55" fmla="*/ 2165041 w 3627658"/>
                <a:gd name="connsiteY55" fmla="*/ 211036 h 1340448"/>
                <a:gd name="connsiteX56" fmla="*/ 2164979 w 3627658"/>
                <a:gd name="connsiteY56" fmla="*/ 216668 h 1340448"/>
                <a:gd name="connsiteX57" fmla="*/ 2328786 w 3627658"/>
                <a:gd name="connsiteY57" fmla="*/ 216668 h 1340448"/>
                <a:gd name="connsiteX58" fmla="*/ 2294069 w 3627658"/>
                <a:gd name="connsiteY58" fmla="*/ 343961 h 1340448"/>
                <a:gd name="connsiteX59" fmla="*/ 2236838 w 3627658"/>
                <a:gd name="connsiteY59" fmla="*/ 618759 h 1340448"/>
                <a:gd name="connsiteX60" fmla="*/ 2336898 w 3627658"/>
                <a:gd name="connsiteY60" fmla="*/ 659669 h 1340448"/>
                <a:gd name="connsiteX61" fmla="*/ 2515282 w 3627658"/>
                <a:gd name="connsiteY61" fmla="*/ 272511 h 1340448"/>
                <a:gd name="connsiteX62" fmla="*/ 2539671 w 3627658"/>
                <a:gd name="connsiteY62" fmla="*/ 216668 h 1340448"/>
                <a:gd name="connsiteX63" fmla="*/ 2743293 w 3627658"/>
                <a:gd name="connsiteY63" fmla="*/ 216668 h 1340448"/>
                <a:gd name="connsiteX64" fmla="*/ 2744928 w 3627658"/>
                <a:gd name="connsiteY64" fmla="*/ 138551 h 1340448"/>
                <a:gd name="connsiteX65" fmla="*/ 2718355 w 3627658"/>
                <a:gd name="connsiteY65" fmla="*/ 123585 h 1340448"/>
                <a:gd name="connsiteX66" fmla="*/ 2692970 w 3627658"/>
                <a:gd name="connsiteY66" fmla="*/ 72394 h 1340448"/>
                <a:gd name="connsiteX67" fmla="*/ 2779637 w 3627658"/>
                <a:gd name="connsiteY67" fmla="*/ 0 h 134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27658" h="1340448">
                  <a:moveTo>
                    <a:pt x="218949" y="802961"/>
                  </a:moveTo>
                  <a:cubicBezTo>
                    <a:pt x="383474" y="845670"/>
                    <a:pt x="399178" y="875502"/>
                    <a:pt x="529120" y="979781"/>
                  </a:cubicBezTo>
                  <a:cubicBezTo>
                    <a:pt x="608689" y="1051864"/>
                    <a:pt x="739788" y="1210604"/>
                    <a:pt x="834623" y="1315417"/>
                  </a:cubicBezTo>
                  <a:lnTo>
                    <a:pt x="858095" y="1340448"/>
                  </a:lnTo>
                  <a:lnTo>
                    <a:pt x="305530" y="1340448"/>
                  </a:lnTo>
                  <a:lnTo>
                    <a:pt x="172427" y="1214426"/>
                  </a:lnTo>
                  <a:cubicBezTo>
                    <a:pt x="115068" y="1127422"/>
                    <a:pt x="-7403" y="1021992"/>
                    <a:pt x="351" y="953414"/>
                  </a:cubicBezTo>
                  <a:cubicBezTo>
                    <a:pt x="8104" y="884836"/>
                    <a:pt x="88041" y="820901"/>
                    <a:pt x="218949" y="802961"/>
                  </a:cubicBezTo>
                  <a:close/>
                  <a:moveTo>
                    <a:pt x="2779637" y="0"/>
                  </a:moveTo>
                  <a:cubicBezTo>
                    <a:pt x="2827502" y="0"/>
                    <a:pt x="2866304" y="32412"/>
                    <a:pt x="2866304" y="72394"/>
                  </a:cubicBezTo>
                  <a:cubicBezTo>
                    <a:pt x="2866304" y="92386"/>
                    <a:pt x="2856604" y="110484"/>
                    <a:pt x="2840920" y="123585"/>
                  </a:cubicBezTo>
                  <a:lnTo>
                    <a:pt x="2814347" y="138551"/>
                  </a:lnTo>
                  <a:cubicBezTo>
                    <a:pt x="2814389" y="168145"/>
                    <a:pt x="2813323" y="177881"/>
                    <a:pt x="2812812" y="197546"/>
                  </a:cubicBezTo>
                  <a:lnTo>
                    <a:pt x="2812601" y="216668"/>
                  </a:lnTo>
                  <a:lnTo>
                    <a:pt x="2958706" y="216668"/>
                  </a:lnTo>
                  <a:lnTo>
                    <a:pt x="2896795" y="366217"/>
                  </a:lnTo>
                  <a:cubicBezTo>
                    <a:pt x="2870914" y="429014"/>
                    <a:pt x="2846715" y="489078"/>
                    <a:pt x="2827463" y="541677"/>
                  </a:cubicBezTo>
                  <a:cubicBezTo>
                    <a:pt x="2746706" y="752198"/>
                    <a:pt x="2667335" y="880202"/>
                    <a:pt x="2640704" y="975284"/>
                  </a:cubicBezTo>
                  <a:cubicBezTo>
                    <a:pt x="2618558" y="1088264"/>
                    <a:pt x="2668942" y="1030061"/>
                    <a:pt x="2698437" y="1035269"/>
                  </a:cubicBezTo>
                  <a:cubicBezTo>
                    <a:pt x="2793897" y="974075"/>
                    <a:pt x="2865707" y="903845"/>
                    <a:pt x="2948836" y="837858"/>
                  </a:cubicBezTo>
                  <a:cubicBezTo>
                    <a:pt x="3033110" y="769701"/>
                    <a:pt x="3109566" y="720111"/>
                    <a:pt x="3182040" y="650962"/>
                  </a:cubicBezTo>
                  <a:cubicBezTo>
                    <a:pt x="3254514" y="581813"/>
                    <a:pt x="3317607" y="466702"/>
                    <a:pt x="3383680" y="422966"/>
                  </a:cubicBezTo>
                  <a:cubicBezTo>
                    <a:pt x="3484091" y="344485"/>
                    <a:pt x="3563278" y="364997"/>
                    <a:pt x="3591095" y="398579"/>
                  </a:cubicBezTo>
                  <a:cubicBezTo>
                    <a:pt x="3618913" y="432160"/>
                    <a:pt x="3662804" y="462572"/>
                    <a:pt x="3578719" y="638680"/>
                  </a:cubicBezTo>
                  <a:cubicBezTo>
                    <a:pt x="3499339" y="773310"/>
                    <a:pt x="3195089" y="1078417"/>
                    <a:pt x="2984700" y="1301315"/>
                  </a:cubicBezTo>
                  <a:lnTo>
                    <a:pt x="2965458" y="1322002"/>
                  </a:lnTo>
                  <a:lnTo>
                    <a:pt x="1063001" y="1322002"/>
                  </a:lnTo>
                  <a:lnTo>
                    <a:pt x="1089588" y="1295388"/>
                  </a:lnTo>
                  <a:cubicBezTo>
                    <a:pt x="1159970" y="1215305"/>
                    <a:pt x="1223955" y="1102076"/>
                    <a:pt x="1230150" y="994880"/>
                  </a:cubicBezTo>
                  <a:cubicBezTo>
                    <a:pt x="1275980" y="831512"/>
                    <a:pt x="1221474" y="502916"/>
                    <a:pt x="1208876" y="275164"/>
                  </a:cubicBezTo>
                  <a:lnTo>
                    <a:pt x="1207316" y="216668"/>
                  </a:lnTo>
                  <a:lnTo>
                    <a:pt x="1363887" y="216668"/>
                  </a:lnTo>
                  <a:lnTo>
                    <a:pt x="1365240" y="152041"/>
                  </a:lnTo>
                  <a:lnTo>
                    <a:pt x="1338667" y="137075"/>
                  </a:lnTo>
                  <a:cubicBezTo>
                    <a:pt x="1322983" y="123974"/>
                    <a:pt x="1313282" y="105876"/>
                    <a:pt x="1313282" y="85884"/>
                  </a:cubicBezTo>
                  <a:cubicBezTo>
                    <a:pt x="1313282" y="45902"/>
                    <a:pt x="1352084" y="13490"/>
                    <a:pt x="1399949" y="13490"/>
                  </a:cubicBezTo>
                  <a:cubicBezTo>
                    <a:pt x="1447814" y="13490"/>
                    <a:pt x="1486616" y="45902"/>
                    <a:pt x="1486616" y="85884"/>
                  </a:cubicBezTo>
                  <a:cubicBezTo>
                    <a:pt x="1486616" y="105876"/>
                    <a:pt x="1476916" y="123974"/>
                    <a:pt x="1461232" y="137075"/>
                  </a:cubicBezTo>
                  <a:lnTo>
                    <a:pt x="1434659" y="152041"/>
                  </a:lnTo>
                  <a:cubicBezTo>
                    <a:pt x="1434701" y="181635"/>
                    <a:pt x="1433635" y="191371"/>
                    <a:pt x="1433124" y="211036"/>
                  </a:cubicBezTo>
                  <a:lnTo>
                    <a:pt x="1433062" y="216668"/>
                  </a:lnTo>
                  <a:lnTo>
                    <a:pt x="1600753" y="216668"/>
                  </a:lnTo>
                  <a:lnTo>
                    <a:pt x="1613943" y="318339"/>
                  </a:lnTo>
                  <a:cubicBezTo>
                    <a:pt x="1626771" y="417498"/>
                    <a:pt x="1637873" y="503690"/>
                    <a:pt x="1644284" y="549661"/>
                  </a:cubicBezTo>
                  <a:cubicBezTo>
                    <a:pt x="1670127" y="689053"/>
                    <a:pt x="1759624" y="710065"/>
                    <a:pt x="1823229" y="596327"/>
                  </a:cubicBezTo>
                  <a:cubicBezTo>
                    <a:pt x="1829879" y="538731"/>
                    <a:pt x="1865045" y="403297"/>
                    <a:pt x="1905777" y="254406"/>
                  </a:cubicBezTo>
                  <a:lnTo>
                    <a:pt x="1916226" y="216668"/>
                  </a:lnTo>
                  <a:lnTo>
                    <a:pt x="2095804" y="216668"/>
                  </a:lnTo>
                  <a:lnTo>
                    <a:pt x="2097157" y="152041"/>
                  </a:lnTo>
                  <a:lnTo>
                    <a:pt x="2070584" y="137075"/>
                  </a:lnTo>
                  <a:cubicBezTo>
                    <a:pt x="2054900" y="123974"/>
                    <a:pt x="2045199" y="105876"/>
                    <a:pt x="2045199" y="85884"/>
                  </a:cubicBezTo>
                  <a:cubicBezTo>
                    <a:pt x="2045199" y="45902"/>
                    <a:pt x="2084001" y="13490"/>
                    <a:pt x="2131866" y="13490"/>
                  </a:cubicBezTo>
                  <a:cubicBezTo>
                    <a:pt x="2179731" y="13490"/>
                    <a:pt x="2218533" y="45902"/>
                    <a:pt x="2218533" y="85884"/>
                  </a:cubicBezTo>
                  <a:cubicBezTo>
                    <a:pt x="2218533" y="105876"/>
                    <a:pt x="2208833" y="123974"/>
                    <a:pt x="2193149" y="137075"/>
                  </a:cubicBezTo>
                  <a:lnTo>
                    <a:pt x="2166576" y="152041"/>
                  </a:lnTo>
                  <a:cubicBezTo>
                    <a:pt x="2166618" y="181635"/>
                    <a:pt x="2165553" y="191371"/>
                    <a:pt x="2165041" y="211036"/>
                  </a:cubicBezTo>
                  <a:lnTo>
                    <a:pt x="2164979" y="216668"/>
                  </a:lnTo>
                  <a:lnTo>
                    <a:pt x="2328786" y="216668"/>
                  </a:lnTo>
                  <a:lnTo>
                    <a:pt x="2294069" y="343961"/>
                  </a:lnTo>
                  <a:cubicBezTo>
                    <a:pt x="2259052" y="472467"/>
                    <a:pt x="2236323" y="561555"/>
                    <a:pt x="2236838" y="618759"/>
                  </a:cubicBezTo>
                  <a:cubicBezTo>
                    <a:pt x="2237526" y="695031"/>
                    <a:pt x="2257202" y="786783"/>
                    <a:pt x="2336898" y="659669"/>
                  </a:cubicBezTo>
                  <a:cubicBezTo>
                    <a:pt x="2376746" y="596112"/>
                    <a:pt x="2444235" y="436751"/>
                    <a:pt x="2515282" y="272511"/>
                  </a:cubicBezTo>
                  <a:lnTo>
                    <a:pt x="2539671" y="216668"/>
                  </a:lnTo>
                  <a:lnTo>
                    <a:pt x="2743293" y="216668"/>
                  </a:lnTo>
                  <a:lnTo>
                    <a:pt x="2744928" y="138551"/>
                  </a:lnTo>
                  <a:lnTo>
                    <a:pt x="2718355" y="123585"/>
                  </a:lnTo>
                  <a:cubicBezTo>
                    <a:pt x="2702671" y="110484"/>
                    <a:pt x="2692970" y="92386"/>
                    <a:pt x="2692970" y="72394"/>
                  </a:cubicBezTo>
                  <a:cubicBezTo>
                    <a:pt x="2692970" y="32412"/>
                    <a:pt x="2731772" y="0"/>
                    <a:pt x="277963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Freeform: Shape 25"/>
            <p:cNvSpPr/>
            <p:nvPr/>
          </p:nvSpPr>
          <p:spPr>
            <a:xfrm>
              <a:off x="4187091" y="3895516"/>
              <a:ext cx="2603338" cy="1295008"/>
            </a:xfrm>
            <a:custGeom>
              <a:avLst/>
              <a:gdLst>
                <a:gd name="connsiteX0" fmla="*/ 1547543 w 2603338"/>
                <a:gd name="connsiteY0" fmla="*/ 0 h 1295008"/>
                <a:gd name="connsiteX1" fmla="*/ 1684227 w 2603338"/>
                <a:gd name="connsiteY1" fmla="*/ 109137 h 1295008"/>
                <a:gd name="connsiteX2" fmla="*/ 1644193 w 2603338"/>
                <a:gd name="connsiteY2" fmla="*/ 186308 h 1295008"/>
                <a:gd name="connsiteX3" fmla="*/ 1602284 w 2603338"/>
                <a:gd name="connsiteY3" fmla="*/ 208869 h 1295008"/>
                <a:gd name="connsiteX4" fmla="*/ 1600864 w 2603338"/>
                <a:gd name="connsiteY4" fmla="*/ 271487 h 1295008"/>
                <a:gd name="connsiteX5" fmla="*/ 1600388 w 2603338"/>
                <a:gd name="connsiteY5" fmla="*/ 284024 h 1295008"/>
                <a:gd name="connsiteX6" fmla="*/ 2603338 w 2603338"/>
                <a:gd name="connsiteY6" fmla="*/ 284024 h 1295008"/>
                <a:gd name="connsiteX7" fmla="*/ 2582707 w 2603338"/>
                <a:gd name="connsiteY7" fmla="*/ 306203 h 1295008"/>
                <a:gd name="connsiteX8" fmla="*/ 2327900 w 2603338"/>
                <a:gd name="connsiteY8" fmla="*/ 815604 h 1295008"/>
                <a:gd name="connsiteX9" fmla="*/ 2117400 w 2603338"/>
                <a:gd name="connsiteY9" fmla="*/ 1224890 h 1295008"/>
                <a:gd name="connsiteX10" fmla="*/ 2115016 w 2603338"/>
                <a:gd name="connsiteY10" fmla="*/ 1295008 h 1295008"/>
                <a:gd name="connsiteX11" fmla="*/ 743140 w 2603338"/>
                <a:gd name="connsiteY11" fmla="*/ 1295008 h 1295008"/>
                <a:gd name="connsiteX12" fmla="*/ 737269 w 2603338"/>
                <a:gd name="connsiteY12" fmla="*/ 1287813 h 1295008"/>
                <a:gd name="connsiteX13" fmla="*/ 563306 w 2603338"/>
                <a:gd name="connsiteY13" fmla="*/ 1019367 h 1295008"/>
                <a:gd name="connsiteX14" fmla="*/ 374595 w 2603338"/>
                <a:gd name="connsiteY14" fmla="*/ 776035 h 1295008"/>
                <a:gd name="connsiteX15" fmla="*/ 212567 w 2603338"/>
                <a:gd name="connsiteY15" fmla="*/ 517418 h 1295008"/>
                <a:gd name="connsiteX16" fmla="*/ 51246 w 2603338"/>
                <a:gd name="connsiteY16" fmla="*/ 332544 h 1295008"/>
                <a:gd name="connsiteX17" fmla="*/ 0 w 2603338"/>
                <a:gd name="connsiteY17" fmla="*/ 284024 h 1295008"/>
                <a:gd name="connsiteX18" fmla="*/ 176725 w 2603338"/>
                <a:gd name="connsiteY18" fmla="*/ 284024 h 1295008"/>
                <a:gd name="connsiteX19" fmla="*/ 178133 w 2603338"/>
                <a:gd name="connsiteY19" fmla="*/ 216761 h 1295008"/>
                <a:gd name="connsiteX20" fmla="*/ 151560 w 2603338"/>
                <a:gd name="connsiteY20" fmla="*/ 201795 h 1295008"/>
                <a:gd name="connsiteX21" fmla="*/ 126175 w 2603338"/>
                <a:gd name="connsiteY21" fmla="*/ 150604 h 1295008"/>
                <a:gd name="connsiteX22" fmla="*/ 212842 w 2603338"/>
                <a:gd name="connsiteY22" fmla="*/ 78210 h 1295008"/>
                <a:gd name="connsiteX23" fmla="*/ 299509 w 2603338"/>
                <a:gd name="connsiteY23" fmla="*/ 150604 h 1295008"/>
                <a:gd name="connsiteX24" fmla="*/ 274125 w 2603338"/>
                <a:gd name="connsiteY24" fmla="*/ 201795 h 1295008"/>
                <a:gd name="connsiteX25" fmla="*/ 247552 w 2603338"/>
                <a:gd name="connsiteY25" fmla="*/ 216761 h 1295008"/>
                <a:gd name="connsiteX26" fmla="*/ 246017 w 2603338"/>
                <a:gd name="connsiteY26" fmla="*/ 275756 h 1295008"/>
                <a:gd name="connsiteX27" fmla="*/ 245926 w 2603338"/>
                <a:gd name="connsiteY27" fmla="*/ 284024 h 1295008"/>
                <a:gd name="connsiteX28" fmla="*/ 549600 w 2603338"/>
                <a:gd name="connsiteY28" fmla="*/ 284024 h 1295008"/>
                <a:gd name="connsiteX29" fmla="*/ 570344 w 2603338"/>
                <a:gd name="connsiteY29" fmla="*/ 302994 h 1295008"/>
                <a:gd name="connsiteX30" fmla="*/ 592143 w 2603338"/>
                <a:gd name="connsiteY30" fmla="*/ 312157 h 1295008"/>
                <a:gd name="connsiteX31" fmla="*/ 667139 w 2603338"/>
                <a:gd name="connsiteY31" fmla="*/ 300888 h 1295008"/>
                <a:gd name="connsiteX32" fmla="*/ 690193 w 2603338"/>
                <a:gd name="connsiteY32" fmla="*/ 284024 h 1295008"/>
                <a:gd name="connsiteX33" fmla="*/ 1491156 w 2603338"/>
                <a:gd name="connsiteY33" fmla="*/ 284024 h 1295008"/>
                <a:gd name="connsiteX34" fmla="*/ 1492802 w 2603338"/>
                <a:gd name="connsiteY34" fmla="*/ 208869 h 1295008"/>
                <a:gd name="connsiteX35" fmla="*/ 1450892 w 2603338"/>
                <a:gd name="connsiteY35" fmla="*/ 186308 h 1295008"/>
                <a:gd name="connsiteX36" fmla="*/ 1410858 w 2603338"/>
                <a:gd name="connsiteY36" fmla="*/ 109137 h 1295008"/>
                <a:gd name="connsiteX37" fmla="*/ 1547543 w 2603338"/>
                <a:gd name="connsiteY37" fmla="*/ 0 h 12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03338" h="1295008">
                  <a:moveTo>
                    <a:pt x="1547543" y="0"/>
                  </a:moveTo>
                  <a:cubicBezTo>
                    <a:pt x="1623031" y="0"/>
                    <a:pt x="1684227" y="48862"/>
                    <a:pt x="1684227" y="109137"/>
                  </a:cubicBezTo>
                  <a:cubicBezTo>
                    <a:pt x="1684227" y="139274"/>
                    <a:pt x="1668928" y="166558"/>
                    <a:pt x="1644193" y="186308"/>
                  </a:cubicBezTo>
                  <a:lnTo>
                    <a:pt x="1602284" y="208869"/>
                  </a:lnTo>
                  <a:cubicBezTo>
                    <a:pt x="1602328" y="238612"/>
                    <a:pt x="1601596" y="255049"/>
                    <a:pt x="1600864" y="271487"/>
                  </a:cubicBezTo>
                  <a:lnTo>
                    <a:pt x="1600388" y="284024"/>
                  </a:lnTo>
                  <a:lnTo>
                    <a:pt x="2603338" y="284024"/>
                  </a:lnTo>
                  <a:lnTo>
                    <a:pt x="2582707" y="306203"/>
                  </a:lnTo>
                  <a:cubicBezTo>
                    <a:pt x="2485554" y="548942"/>
                    <a:pt x="2408205" y="718672"/>
                    <a:pt x="2327900" y="815604"/>
                  </a:cubicBezTo>
                  <a:cubicBezTo>
                    <a:pt x="2263452" y="974513"/>
                    <a:pt x="2116973" y="1052802"/>
                    <a:pt x="2117400" y="1224890"/>
                  </a:cubicBezTo>
                  <a:lnTo>
                    <a:pt x="2115016" y="1295008"/>
                  </a:lnTo>
                  <a:lnTo>
                    <a:pt x="743140" y="1295008"/>
                  </a:lnTo>
                  <a:lnTo>
                    <a:pt x="737269" y="1287813"/>
                  </a:lnTo>
                  <a:cubicBezTo>
                    <a:pt x="684045" y="1218011"/>
                    <a:pt x="610825" y="1093990"/>
                    <a:pt x="563306" y="1019367"/>
                  </a:cubicBezTo>
                  <a:lnTo>
                    <a:pt x="374595" y="776035"/>
                  </a:lnTo>
                  <a:lnTo>
                    <a:pt x="212567" y="517418"/>
                  </a:lnTo>
                  <a:lnTo>
                    <a:pt x="51246" y="332544"/>
                  </a:lnTo>
                  <a:lnTo>
                    <a:pt x="0" y="284024"/>
                  </a:lnTo>
                  <a:lnTo>
                    <a:pt x="176725" y="284024"/>
                  </a:lnTo>
                  <a:lnTo>
                    <a:pt x="178133" y="216761"/>
                  </a:lnTo>
                  <a:lnTo>
                    <a:pt x="151560" y="201795"/>
                  </a:lnTo>
                  <a:cubicBezTo>
                    <a:pt x="135876" y="188694"/>
                    <a:pt x="126175" y="170596"/>
                    <a:pt x="126175" y="150604"/>
                  </a:cubicBezTo>
                  <a:cubicBezTo>
                    <a:pt x="126175" y="110622"/>
                    <a:pt x="164977" y="78210"/>
                    <a:pt x="212842" y="78210"/>
                  </a:cubicBezTo>
                  <a:cubicBezTo>
                    <a:pt x="260707" y="78210"/>
                    <a:pt x="299509" y="110622"/>
                    <a:pt x="299509" y="150604"/>
                  </a:cubicBezTo>
                  <a:cubicBezTo>
                    <a:pt x="299509" y="170596"/>
                    <a:pt x="289809" y="188694"/>
                    <a:pt x="274125" y="201795"/>
                  </a:cubicBezTo>
                  <a:lnTo>
                    <a:pt x="247552" y="216761"/>
                  </a:lnTo>
                  <a:cubicBezTo>
                    <a:pt x="247594" y="246355"/>
                    <a:pt x="246529" y="256091"/>
                    <a:pt x="246017" y="275756"/>
                  </a:cubicBezTo>
                  <a:lnTo>
                    <a:pt x="245926" y="284024"/>
                  </a:lnTo>
                  <a:lnTo>
                    <a:pt x="549600" y="284024"/>
                  </a:lnTo>
                  <a:lnTo>
                    <a:pt x="570344" y="302994"/>
                  </a:lnTo>
                  <a:cubicBezTo>
                    <a:pt x="580700" y="310830"/>
                    <a:pt x="588200" y="314259"/>
                    <a:pt x="592143" y="312157"/>
                  </a:cubicBezTo>
                  <a:cubicBezTo>
                    <a:pt x="608034" y="324849"/>
                    <a:pt x="635174" y="319460"/>
                    <a:pt x="667139" y="300888"/>
                  </a:cubicBezTo>
                  <a:lnTo>
                    <a:pt x="690193" y="284024"/>
                  </a:lnTo>
                  <a:lnTo>
                    <a:pt x="1491156" y="284024"/>
                  </a:lnTo>
                  <a:lnTo>
                    <a:pt x="1492802" y="208869"/>
                  </a:lnTo>
                  <a:lnTo>
                    <a:pt x="1450892" y="186308"/>
                  </a:lnTo>
                  <a:cubicBezTo>
                    <a:pt x="1426157" y="166558"/>
                    <a:pt x="1410858" y="139274"/>
                    <a:pt x="1410858" y="109137"/>
                  </a:cubicBezTo>
                  <a:cubicBezTo>
                    <a:pt x="1410858" y="48862"/>
                    <a:pt x="1472054" y="0"/>
                    <a:pt x="15475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Freeform: Shape 26"/>
            <p:cNvSpPr/>
            <p:nvPr/>
          </p:nvSpPr>
          <p:spPr>
            <a:xfrm flipH="1">
              <a:off x="4965994" y="4888523"/>
              <a:ext cx="1423769" cy="1359877"/>
            </a:xfrm>
            <a:custGeom>
              <a:avLst/>
              <a:gdLst>
                <a:gd name="connsiteX0" fmla="*/ 1423769 w 1423769"/>
                <a:gd name="connsiteY0" fmla="*/ 348893 h 1359877"/>
                <a:gd name="connsiteX1" fmla="*/ 89251 w 1423769"/>
                <a:gd name="connsiteY1" fmla="*/ 348893 h 1359877"/>
                <a:gd name="connsiteX2" fmla="*/ 89855 w 1423769"/>
                <a:gd name="connsiteY2" fmla="*/ 366662 h 1359877"/>
                <a:gd name="connsiteX3" fmla="*/ 82812 w 1423769"/>
                <a:gd name="connsiteY3" fmla="*/ 891223 h 1359877"/>
                <a:gd name="connsiteX4" fmla="*/ 14919 w 1423769"/>
                <a:gd name="connsiteY4" fmla="*/ 1286885 h 1359877"/>
                <a:gd name="connsiteX5" fmla="*/ 0 w 1423769"/>
                <a:gd name="connsiteY5" fmla="*/ 1359877 h 1359877"/>
                <a:gd name="connsiteX6" fmla="*/ 1258364 w 1423769"/>
                <a:gd name="connsiteY6" fmla="*/ 1359877 h 1359877"/>
                <a:gd name="connsiteX7" fmla="*/ 1262576 w 1423769"/>
                <a:gd name="connsiteY7" fmla="*/ 1256211 h 1359877"/>
                <a:gd name="connsiteX8" fmla="*/ 1288964 w 1423769"/>
                <a:gd name="connsiteY8" fmla="*/ 936086 h 1359877"/>
                <a:gd name="connsiteX9" fmla="*/ 1297904 w 1423769"/>
                <a:gd name="connsiteY9" fmla="*/ 613658 h 1359877"/>
                <a:gd name="connsiteX10" fmla="*/ 1375847 w 1423769"/>
                <a:gd name="connsiteY10" fmla="*/ 414892 h 1359877"/>
                <a:gd name="connsiteX11" fmla="*/ 598843 w 1423769"/>
                <a:gd name="connsiteY11" fmla="*/ 0 h 1359877"/>
                <a:gd name="connsiteX12" fmla="*/ 457887 w 1423769"/>
                <a:gd name="connsiteY12" fmla="*/ 113493 h 1359877"/>
                <a:gd name="connsiteX13" fmla="*/ 499172 w 1423769"/>
                <a:gd name="connsiteY13" fmla="*/ 193746 h 1359877"/>
                <a:gd name="connsiteX14" fmla="*/ 542391 w 1423769"/>
                <a:gd name="connsiteY14" fmla="*/ 217207 h 1359877"/>
                <a:gd name="connsiteX15" fmla="*/ 545319 w 1423769"/>
                <a:gd name="connsiteY15" fmla="*/ 347441 h 1359877"/>
                <a:gd name="connsiteX16" fmla="*/ 658099 w 1423769"/>
                <a:gd name="connsiteY16" fmla="*/ 346342 h 1359877"/>
                <a:gd name="connsiteX17" fmla="*/ 655294 w 1423769"/>
                <a:gd name="connsiteY17" fmla="*/ 217207 h 1359877"/>
                <a:gd name="connsiteX18" fmla="*/ 698513 w 1423769"/>
                <a:gd name="connsiteY18" fmla="*/ 193746 h 1359877"/>
                <a:gd name="connsiteX19" fmla="*/ 739798 w 1423769"/>
                <a:gd name="connsiteY19" fmla="*/ 113493 h 1359877"/>
                <a:gd name="connsiteX20" fmla="*/ 598843 w 1423769"/>
                <a:gd name="connsiteY20" fmla="*/ 0 h 13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769" h="1359877">
                  <a:moveTo>
                    <a:pt x="1423769" y="348893"/>
                  </a:moveTo>
                  <a:lnTo>
                    <a:pt x="89251" y="348893"/>
                  </a:lnTo>
                  <a:lnTo>
                    <a:pt x="89855" y="366662"/>
                  </a:lnTo>
                  <a:cubicBezTo>
                    <a:pt x="97681" y="508231"/>
                    <a:pt x="110263" y="673395"/>
                    <a:pt x="82812" y="891223"/>
                  </a:cubicBezTo>
                  <a:cubicBezTo>
                    <a:pt x="69086" y="1000137"/>
                    <a:pt x="44131" y="1139847"/>
                    <a:pt x="14919" y="1286885"/>
                  </a:cubicBezTo>
                  <a:lnTo>
                    <a:pt x="0" y="1359877"/>
                  </a:lnTo>
                  <a:lnTo>
                    <a:pt x="1258364" y="1359877"/>
                  </a:lnTo>
                  <a:lnTo>
                    <a:pt x="1262576" y="1256211"/>
                  </a:lnTo>
                  <a:cubicBezTo>
                    <a:pt x="1267958" y="1103104"/>
                    <a:pt x="1283076" y="1043178"/>
                    <a:pt x="1288964" y="936086"/>
                  </a:cubicBezTo>
                  <a:cubicBezTo>
                    <a:pt x="1294851" y="828993"/>
                    <a:pt x="1283423" y="700524"/>
                    <a:pt x="1297904" y="613658"/>
                  </a:cubicBezTo>
                  <a:cubicBezTo>
                    <a:pt x="1312384" y="526792"/>
                    <a:pt x="1338012" y="457478"/>
                    <a:pt x="1375847" y="414892"/>
                  </a:cubicBezTo>
                  <a:close/>
                  <a:moveTo>
                    <a:pt x="598843" y="0"/>
                  </a:moveTo>
                  <a:cubicBezTo>
                    <a:pt x="520995" y="0"/>
                    <a:pt x="457887" y="50813"/>
                    <a:pt x="457887" y="113493"/>
                  </a:cubicBezTo>
                  <a:cubicBezTo>
                    <a:pt x="457887" y="144834"/>
                    <a:pt x="473664" y="173207"/>
                    <a:pt x="499172" y="193746"/>
                  </a:cubicBezTo>
                  <a:lnTo>
                    <a:pt x="542391" y="217207"/>
                  </a:lnTo>
                  <a:cubicBezTo>
                    <a:pt x="542300" y="279067"/>
                    <a:pt x="545410" y="285582"/>
                    <a:pt x="545319" y="347441"/>
                  </a:cubicBezTo>
                  <a:lnTo>
                    <a:pt x="658099" y="346342"/>
                  </a:lnTo>
                  <a:lnTo>
                    <a:pt x="655294" y="217207"/>
                  </a:lnTo>
                  <a:lnTo>
                    <a:pt x="698513" y="193746"/>
                  </a:lnTo>
                  <a:cubicBezTo>
                    <a:pt x="724021" y="173207"/>
                    <a:pt x="739798" y="144834"/>
                    <a:pt x="739798" y="113493"/>
                  </a:cubicBezTo>
                  <a:cubicBezTo>
                    <a:pt x="739798" y="50813"/>
                    <a:pt x="676690" y="0"/>
                    <a:pt x="598843"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6" name="文本框 25">
            <a:extLst>
              <a:ext uri="{FF2B5EF4-FFF2-40B4-BE49-F238E27FC236}">
                <a16:creationId xmlns:a16="http://schemas.microsoft.com/office/drawing/2014/main" id="{951EDAF6-D548-4F44-B417-D5979DAF3174}"/>
              </a:ext>
            </a:extLst>
          </p:cNvPr>
          <p:cNvSpPr txBox="1"/>
          <p:nvPr/>
        </p:nvSpPr>
        <p:spPr>
          <a:xfrm>
            <a:off x="683568" y="843558"/>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项目报告书展示</a:t>
            </a:r>
          </a:p>
        </p:txBody>
      </p:sp>
      <p:pic>
        <p:nvPicPr>
          <p:cNvPr id="25" name="图片 24">
            <a:extLst>
              <a:ext uri="{FF2B5EF4-FFF2-40B4-BE49-F238E27FC236}">
                <a16:creationId xmlns:a16="http://schemas.microsoft.com/office/drawing/2014/main" id="{ACEFCA8C-FB7D-4A30-B762-B39D1B2A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52" y="1347614"/>
            <a:ext cx="4273815" cy="3381183"/>
          </a:xfrm>
          <a:prstGeom prst="rect">
            <a:avLst/>
          </a:prstGeom>
        </p:spPr>
      </p:pic>
      <p:pic>
        <p:nvPicPr>
          <p:cNvPr id="3" name="图片 2">
            <a:extLst>
              <a:ext uri="{FF2B5EF4-FFF2-40B4-BE49-F238E27FC236}">
                <a16:creationId xmlns:a16="http://schemas.microsoft.com/office/drawing/2014/main" id="{F8571C55-BA15-43FA-9D4F-58F82696B790}"/>
              </a:ext>
            </a:extLst>
          </p:cNvPr>
          <p:cNvPicPr>
            <a:picLocks noChangeAspect="1"/>
          </p:cNvPicPr>
          <p:nvPr/>
        </p:nvPicPr>
        <p:blipFill>
          <a:blip r:embed="rId4"/>
          <a:stretch>
            <a:fillRect/>
          </a:stretch>
        </p:blipFill>
        <p:spPr>
          <a:xfrm>
            <a:off x="5387864" y="298397"/>
            <a:ext cx="2228850" cy="523875"/>
          </a:xfrm>
          <a:prstGeom prst="rect">
            <a:avLst/>
          </a:prstGeom>
        </p:spPr>
      </p:pic>
      <p:sp>
        <p:nvSpPr>
          <p:cNvPr id="12" name="文本框 11">
            <a:extLst>
              <a:ext uri="{FF2B5EF4-FFF2-40B4-BE49-F238E27FC236}">
                <a16:creationId xmlns:a16="http://schemas.microsoft.com/office/drawing/2014/main" id="{DA807ED2-AF4A-4BB9-AFA6-57898B7BACE3}"/>
              </a:ext>
            </a:extLst>
          </p:cNvPr>
          <p:cNvSpPr txBox="1"/>
          <p:nvPr/>
        </p:nvSpPr>
        <p:spPr>
          <a:xfrm>
            <a:off x="5436096" y="1029885"/>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优秀是一种团队习惯！</a:t>
            </a:r>
          </a:p>
        </p:txBody>
      </p:sp>
    </p:spTree>
    <p:extLst>
      <p:ext uri="{BB962C8B-B14F-4D97-AF65-F5344CB8AC3E}">
        <p14:creationId xmlns:p14="http://schemas.microsoft.com/office/powerpoint/2010/main" val="415585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60032" y="51470"/>
            <a:ext cx="3739686" cy="3198416"/>
            <a:chOff x="646443" y="1864296"/>
            <a:chExt cx="4412590" cy="3773926"/>
          </a:xfrm>
        </p:grpSpPr>
        <p:sp>
          <p:nvSpPr>
            <p:cNvPr id="8" name="任意多边形: 形状 7"/>
            <p:cNvSpPr>
              <a:spLocks/>
            </p:cNvSpPr>
            <p:nvPr/>
          </p:nvSpPr>
          <p:spPr bwMode="auto">
            <a:xfrm>
              <a:off x="646443" y="1864296"/>
              <a:ext cx="3273714" cy="3773926"/>
            </a:xfrm>
            <a:custGeom>
              <a:avLst/>
              <a:gdLst>
                <a:gd name="T0" fmla="*/ 317 w 351"/>
                <a:gd name="T1" fmla="*/ 153 h 405"/>
                <a:gd name="T2" fmla="*/ 237 w 351"/>
                <a:gd name="T3" fmla="*/ 377 h 405"/>
                <a:gd name="T4" fmla="*/ 34 w 351"/>
                <a:gd name="T5" fmla="*/ 252 h 405"/>
                <a:gd name="T6" fmla="*/ 114 w 351"/>
                <a:gd name="T7" fmla="*/ 28 h 405"/>
                <a:gd name="T8" fmla="*/ 317 w 351"/>
                <a:gd name="T9" fmla="*/ 153 h 405"/>
              </a:gdLst>
              <a:ahLst/>
              <a:cxnLst>
                <a:cxn ang="0">
                  <a:pos x="T0" y="T1"/>
                </a:cxn>
                <a:cxn ang="0">
                  <a:pos x="T2" y="T3"/>
                </a:cxn>
                <a:cxn ang="0">
                  <a:pos x="T4" y="T5"/>
                </a:cxn>
                <a:cxn ang="0">
                  <a:pos x="T6" y="T7"/>
                </a:cxn>
                <a:cxn ang="0">
                  <a:pos x="T8" y="T9"/>
                </a:cxn>
              </a:cxnLst>
              <a:rect l="0" t="0" r="r" b="b"/>
              <a:pathLst>
                <a:path w="351" h="405">
                  <a:moveTo>
                    <a:pt x="317" y="153"/>
                  </a:moveTo>
                  <a:cubicBezTo>
                    <a:pt x="351" y="250"/>
                    <a:pt x="315" y="350"/>
                    <a:pt x="237" y="377"/>
                  </a:cubicBezTo>
                  <a:cubicBezTo>
                    <a:pt x="158" y="405"/>
                    <a:pt x="68" y="349"/>
                    <a:pt x="34" y="252"/>
                  </a:cubicBezTo>
                  <a:cubicBezTo>
                    <a:pt x="0" y="155"/>
                    <a:pt x="36" y="55"/>
                    <a:pt x="114" y="28"/>
                  </a:cubicBezTo>
                  <a:cubicBezTo>
                    <a:pt x="193" y="0"/>
                    <a:pt x="283" y="56"/>
                    <a:pt x="317" y="153"/>
                  </a:cubicBezTo>
                  <a:close/>
                </a:path>
              </a:pathLst>
            </a:custGeom>
            <a:solidFill>
              <a:schemeClr val="tx2">
                <a:lumMod val="60000"/>
                <a:lumOff val="40000"/>
              </a:schemeClr>
            </a:solidFill>
            <a:ln>
              <a:noFill/>
            </a:ln>
          </p:spPr>
          <p:txBody>
            <a:bodyPr anchor="ctr"/>
            <a:lstStyle/>
            <a:p>
              <a:pPr algn="ctr"/>
              <a:endParaRPr/>
            </a:p>
          </p:txBody>
        </p:sp>
        <p:sp>
          <p:nvSpPr>
            <p:cNvPr id="9" name="任意多边形: 形状 8"/>
            <p:cNvSpPr>
              <a:spLocks/>
            </p:cNvSpPr>
            <p:nvPr/>
          </p:nvSpPr>
          <p:spPr bwMode="auto">
            <a:xfrm>
              <a:off x="972476" y="1864296"/>
              <a:ext cx="2956614" cy="3622076"/>
            </a:xfrm>
            <a:custGeom>
              <a:avLst/>
              <a:gdLst>
                <a:gd name="T0" fmla="*/ 284 w 317"/>
                <a:gd name="T1" fmla="*/ 150 h 389"/>
                <a:gd name="T2" fmla="*/ 218 w 317"/>
                <a:gd name="T3" fmla="*/ 364 h 389"/>
                <a:gd name="T4" fmla="*/ 33 w 317"/>
                <a:gd name="T5" fmla="*/ 238 h 389"/>
                <a:gd name="T6" fmla="*/ 99 w 317"/>
                <a:gd name="T7" fmla="*/ 24 h 389"/>
                <a:gd name="T8" fmla="*/ 284 w 317"/>
                <a:gd name="T9" fmla="*/ 150 h 389"/>
              </a:gdLst>
              <a:ahLst/>
              <a:cxnLst>
                <a:cxn ang="0">
                  <a:pos x="T0" y="T1"/>
                </a:cxn>
                <a:cxn ang="0">
                  <a:pos x="T2" y="T3"/>
                </a:cxn>
                <a:cxn ang="0">
                  <a:pos x="T4" y="T5"/>
                </a:cxn>
                <a:cxn ang="0">
                  <a:pos x="T6" y="T7"/>
                </a:cxn>
                <a:cxn ang="0">
                  <a:pos x="T8" y="T9"/>
                </a:cxn>
              </a:cxnLst>
              <a:rect l="0" t="0" r="r" b="b"/>
              <a:pathLst>
                <a:path w="317" h="389">
                  <a:moveTo>
                    <a:pt x="284" y="150"/>
                  </a:moveTo>
                  <a:cubicBezTo>
                    <a:pt x="317" y="244"/>
                    <a:pt x="287" y="340"/>
                    <a:pt x="218" y="364"/>
                  </a:cubicBezTo>
                  <a:cubicBezTo>
                    <a:pt x="149" y="389"/>
                    <a:pt x="66" y="332"/>
                    <a:pt x="33" y="238"/>
                  </a:cubicBezTo>
                  <a:cubicBezTo>
                    <a:pt x="0" y="144"/>
                    <a:pt x="30" y="48"/>
                    <a:pt x="99" y="24"/>
                  </a:cubicBezTo>
                  <a:cubicBezTo>
                    <a:pt x="168" y="0"/>
                    <a:pt x="251" y="56"/>
                    <a:pt x="284" y="150"/>
                  </a:cubicBezTo>
                  <a:close/>
                </a:path>
              </a:pathLst>
            </a:custGeom>
            <a:solidFill>
              <a:schemeClr val="tx2"/>
            </a:solidFill>
            <a:ln>
              <a:noFill/>
            </a:ln>
          </p:spPr>
          <p:txBody>
            <a:bodyPr anchor="ctr"/>
            <a:lstStyle/>
            <a:p>
              <a:pPr algn="ctr"/>
              <a:endParaRPr/>
            </a:p>
          </p:txBody>
        </p:sp>
        <p:sp>
          <p:nvSpPr>
            <p:cNvPr id="10" name="任意多边形: 形状 9"/>
            <p:cNvSpPr>
              <a:spLocks/>
            </p:cNvSpPr>
            <p:nvPr/>
          </p:nvSpPr>
          <p:spPr bwMode="auto">
            <a:xfrm>
              <a:off x="1093061" y="2002746"/>
              <a:ext cx="2724372" cy="3336240"/>
            </a:xfrm>
            <a:custGeom>
              <a:avLst/>
              <a:gdLst>
                <a:gd name="T0" fmla="*/ 261 w 292"/>
                <a:gd name="T1" fmla="*/ 139 h 358"/>
                <a:gd name="T2" fmla="*/ 200 w 292"/>
                <a:gd name="T3" fmla="*/ 336 h 358"/>
                <a:gd name="T4" fmla="*/ 30 w 292"/>
                <a:gd name="T5" fmla="*/ 220 h 358"/>
                <a:gd name="T6" fmla="*/ 91 w 292"/>
                <a:gd name="T7" fmla="*/ 22 h 358"/>
                <a:gd name="T8" fmla="*/ 261 w 292"/>
                <a:gd name="T9" fmla="*/ 139 h 358"/>
              </a:gdLst>
              <a:ahLst/>
              <a:cxnLst>
                <a:cxn ang="0">
                  <a:pos x="T0" y="T1"/>
                </a:cxn>
                <a:cxn ang="0">
                  <a:pos x="T2" y="T3"/>
                </a:cxn>
                <a:cxn ang="0">
                  <a:pos x="T4" y="T5"/>
                </a:cxn>
                <a:cxn ang="0">
                  <a:pos x="T6" y="T7"/>
                </a:cxn>
                <a:cxn ang="0">
                  <a:pos x="T8" y="T9"/>
                </a:cxn>
              </a:cxnLst>
              <a:rect l="0" t="0" r="r" b="b"/>
              <a:pathLst>
                <a:path w="292" h="358">
                  <a:moveTo>
                    <a:pt x="261" y="139"/>
                  </a:moveTo>
                  <a:cubicBezTo>
                    <a:pt x="292" y="225"/>
                    <a:pt x="264" y="314"/>
                    <a:pt x="200" y="336"/>
                  </a:cubicBezTo>
                  <a:cubicBezTo>
                    <a:pt x="137" y="358"/>
                    <a:pt x="60" y="306"/>
                    <a:pt x="30" y="220"/>
                  </a:cubicBezTo>
                  <a:cubicBezTo>
                    <a:pt x="0" y="133"/>
                    <a:pt x="27" y="44"/>
                    <a:pt x="91" y="22"/>
                  </a:cubicBezTo>
                  <a:cubicBezTo>
                    <a:pt x="155" y="0"/>
                    <a:pt x="231" y="52"/>
                    <a:pt x="26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任意多边形: 形状 10"/>
            <p:cNvSpPr>
              <a:spLocks/>
            </p:cNvSpPr>
            <p:nvPr/>
          </p:nvSpPr>
          <p:spPr bwMode="auto">
            <a:xfrm>
              <a:off x="2093487" y="2087605"/>
              <a:ext cx="1715015" cy="3037004"/>
            </a:xfrm>
            <a:custGeom>
              <a:avLst/>
              <a:gdLst>
                <a:gd name="T0" fmla="*/ 96 w 184"/>
                <a:gd name="T1" fmla="*/ 326 h 326"/>
                <a:gd name="T2" fmla="*/ 154 w 184"/>
                <a:gd name="T3" fmla="*/ 130 h 326"/>
                <a:gd name="T4" fmla="*/ 0 w 184"/>
                <a:gd name="T5" fmla="*/ 9 h 326"/>
                <a:gd name="T6" fmla="*/ 96 w 184"/>
                <a:gd name="T7" fmla="*/ 326 h 326"/>
              </a:gdLst>
              <a:ahLst/>
              <a:cxnLst>
                <a:cxn ang="0">
                  <a:pos x="T0" y="T1"/>
                </a:cxn>
                <a:cxn ang="0">
                  <a:pos x="T2" y="T3"/>
                </a:cxn>
                <a:cxn ang="0">
                  <a:pos x="T4" y="T5"/>
                </a:cxn>
                <a:cxn ang="0">
                  <a:pos x="T6" y="T7"/>
                </a:cxn>
              </a:cxnLst>
              <a:rect l="0" t="0" r="r" b="b"/>
              <a:pathLst>
                <a:path w="184" h="326">
                  <a:moveTo>
                    <a:pt x="96" y="326"/>
                  </a:moveTo>
                  <a:cubicBezTo>
                    <a:pt x="158" y="303"/>
                    <a:pt x="184" y="215"/>
                    <a:pt x="154" y="130"/>
                  </a:cubicBezTo>
                  <a:cubicBezTo>
                    <a:pt x="127" y="50"/>
                    <a:pt x="60" y="0"/>
                    <a:pt x="0" y="9"/>
                  </a:cubicBezTo>
                  <a:lnTo>
                    <a:pt x="96" y="326"/>
                  </a:lnTo>
                  <a:close/>
                </a:path>
              </a:pathLst>
            </a:custGeom>
            <a:solidFill>
              <a:schemeClr val="bg1">
                <a:lumMod val="95000"/>
              </a:schemeClr>
            </a:solidFill>
            <a:ln>
              <a:noFill/>
            </a:ln>
          </p:spPr>
          <p:txBody>
            <a:bodyPr anchor="ctr"/>
            <a:lstStyle/>
            <a:p>
              <a:pPr algn="ctr"/>
              <a:endParaRPr/>
            </a:p>
          </p:txBody>
        </p:sp>
        <p:sp>
          <p:nvSpPr>
            <p:cNvPr id="12" name="任意多边形: 形状 11"/>
            <p:cNvSpPr>
              <a:spLocks/>
            </p:cNvSpPr>
            <p:nvPr/>
          </p:nvSpPr>
          <p:spPr bwMode="auto">
            <a:xfrm>
              <a:off x="1410162" y="2310914"/>
              <a:ext cx="2192898" cy="2643980"/>
            </a:xfrm>
            <a:custGeom>
              <a:avLst/>
              <a:gdLst>
                <a:gd name="T0" fmla="*/ 211 w 235"/>
                <a:gd name="T1" fmla="*/ 110 h 284"/>
                <a:gd name="T2" fmla="*/ 76 w 235"/>
                <a:gd name="T3" fmla="*/ 18 h 284"/>
                <a:gd name="T4" fmla="*/ 24 w 235"/>
                <a:gd name="T5" fmla="*/ 176 h 284"/>
                <a:gd name="T6" fmla="*/ 163 w 235"/>
                <a:gd name="T7" fmla="*/ 267 h 284"/>
                <a:gd name="T8" fmla="*/ 211 w 235"/>
                <a:gd name="T9" fmla="*/ 110 h 284"/>
                <a:gd name="T10" fmla="*/ 154 w 235"/>
                <a:gd name="T11" fmla="*/ 241 h 284"/>
                <a:gd name="T12" fmla="*/ 49 w 235"/>
                <a:gd name="T13" fmla="*/ 167 h 284"/>
                <a:gd name="T14" fmla="*/ 85 w 235"/>
                <a:gd name="T15" fmla="*/ 43 h 284"/>
                <a:gd name="T16" fmla="*/ 192 w 235"/>
                <a:gd name="T17" fmla="*/ 117 h 284"/>
                <a:gd name="T18" fmla="*/ 154 w 235"/>
                <a:gd name="T19" fmla="*/ 2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84">
                  <a:moveTo>
                    <a:pt x="211" y="110"/>
                  </a:moveTo>
                  <a:cubicBezTo>
                    <a:pt x="187" y="41"/>
                    <a:pt x="126" y="0"/>
                    <a:pt x="76" y="18"/>
                  </a:cubicBezTo>
                  <a:cubicBezTo>
                    <a:pt x="25" y="35"/>
                    <a:pt x="0" y="107"/>
                    <a:pt x="24" y="176"/>
                  </a:cubicBezTo>
                  <a:cubicBezTo>
                    <a:pt x="48" y="244"/>
                    <a:pt x="112" y="284"/>
                    <a:pt x="163" y="267"/>
                  </a:cubicBezTo>
                  <a:cubicBezTo>
                    <a:pt x="213" y="249"/>
                    <a:pt x="235" y="179"/>
                    <a:pt x="211" y="110"/>
                  </a:cubicBezTo>
                  <a:close/>
                  <a:moveTo>
                    <a:pt x="154" y="241"/>
                  </a:moveTo>
                  <a:cubicBezTo>
                    <a:pt x="113" y="255"/>
                    <a:pt x="68" y="222"/>
                    <a:pt x="49" y="167"/>
                  </a:cubicBezTo>
                  <a:cubicBezTo>
                    <a:pt x="30" y="113"/>
                    <a:pt x="44" y="57"/>
                    <a:pt x="85" y="43"/>
                  </a:cubicBezTo>
                  <a:cubicBezTo>
                    <a:pt x="125" y="29"/>
                    <a:pt x="173" y="62"/>
                    <a:pt x="192" y="117"/>
                  </a:cubicBezTo>
                  <a:cubicBezTo>
                    <a:pt x="211" y="171"/>
                    <a:pt x="194" y="227"/>
                    <a:pt x="154" y="241"/>
                  </a:cubicBezTo>
                  <a:close/>
                </a:path>
              </a:pathLst>
            </a:custGeom>
            <a:solidFill>
              <a:schemeClr val="accent3">
                <a:lumMod val="60000"/>
                <a:lumOff val="40000"/>
              </a:schemeClr>
            </a:solidFill>
            <a:ln>
              <a:noFill/>
            </a:ln>
          </p:spPr>
          <p:txBody>
            <a:bodyPr anchor="ctr"/>
            <a:lstStyle/>
            <a:p>
              <a:pPr algn="ctr"/>
              <a:endParaRPr/>
            </a:p>
          </p:txBody>
        </p:sp>
        <p:sp>
          <p:nvSpPr>
            <p:cNvPr id="13" name="任意多边形: 形状 12"/>
            <p:cNvSpPr>
              <a:spLocks/>
            </p:cNvSpPr>
            <p:nvPr/>
          </p:nvSpPr>
          <p:spPr bwMode="auto">
            <a:xfrm>
              <a:off x="2187278" y="2346644"/>
              <a:ext cx="1415782" cy="2460868"/>
            </a:xfrm>
            <a:custGeom>
              <a:avLst/>
              <a:gdLst>
                <a:gd name="T0" fmla="*/ 128 w 152"/>
                <a:gd name="T1" fmla="*/ 106 h 264"/>
                <a:gd name="T2" fmla="*/ 0 w 152"/>
                <a:gd name="T3" fmla="*/ 12 h 264"/>
                <a:gd name="T4" fmla="*/ 7 w 152"/>
                <a:gd name="T5" fmla="*/ 38 h 264"/>
                <a:gd name="T6" fmla="*/ 109 w 152"/>
                <a:gd name="T7" fmla="*/ 113 h 264"/>
                <a:gd name="T8" fmla="*/ 71 w 152"/>
                <a:gd name="T9" fmla="*/ 237 h 264"/>
                <a:gd name="T10" fmla="*/ 67 w 152"/>
                <a:gd name="T11" fmla="*/ 238 h 264"/>
                <a:gd name="T12" fmla="*/ 75 w 152"/>
                <a:gd name="T13" fmla="*/ 264 h 264"/>
                <a:gd name="T14" fmla="*/ 80 w 152"/>
                <a:gd name="T15" fmla="*/ 263 h 264"/>
                <a:gd name="T16" fmla="*/ 128 w 152"/>
                <a:gd name="T17" fmla="*/ 10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64">
                  <a:moveTo>
                    <a:pt x="128" y="106"/>
                  </a:moveTo>
                  <a:cubicBezTo>
                    <a:pt x="105" y="40"/>
                    <a:pt x="49" y="0"/>
                    <a:pt x="0" y="12"/>
                  </a:cubicBezTo>
                  <a:cubicBezTo>
                    <a:pt x="7" y="38"/>
                    <a:pt x="7" y="38"/>
                    <a:pt x="7" y="38"/>
                  </a:cubicBezTo>
                  <a:cubicBezTo>
                    <a:pt x="46" y="28"/>
                    <a:pt x="91" y="61"/>
                    <a:pt x="109" y="113"/>
                  </a:cubicBezTo>
                  <a:cubicBezTo>
                    <a:pt x="128" y="167"/>
                    <a:pt x="111" y="223"/>
                    <a:pt x="71" y="237"/>
                  </a:cubicBezTo>
                  <a:cubicBezTo>
                    <a:pt x="70" y="237"/>
                    <a:pt x="68" y="238"/>
                    <a:pt x="67" y="238"/>
                  </a:cubicBezTo>
                  <a:cubicBezTo>
                    <a:pt x="75" y="264"/>
                    <a:pt x="75" y="264"/>
                    <a:pt x="75" y="264"/>
                  </a:cubicBezTo>
                  <a:cubicBezTo>
                    <a:pt x="77" y="264"/>
                    <a:pt x="78" y="263"/>
                    <a:pt x="80" y="263"/>
                  </a:cubicBezTo>
                  <a:cubicBezTo>
                    <a:pt x="130" y="245"/>
                    <a:pt x="152" y="175"/>
                    <a:pt x="128" y="106"/>
                  </a:cubicBezTo>
                  <a:close/>
                </a:path>
              </a:pathLst>
            </a:custGeom>
            <a:solidFill>
              <a:schemeClr val="accent3"/>
            </a:solidFill>
            <a:ln>
              <a:noFill/>
            </a:ln>
          </p:spPr>
          <p:txBody>
            <a:bodyPr anchor="ctr"/>
            <a:lstStyle/>
            <a:p>
              <a:pPr algn="ctr"/>
              <a:endParaRPr/>
            </a:p>
          </p:txBody>
        </p:sp>
        <p:sp>
          <p:nvSpPr>
            <p:cNvPr id="14" name="任意多边形: 形状 13"/>
            <p:cNvSpPr>
              <a:spLocks/>
            </p:cNvSpPr>
            <p:nvPr/>
          </p:nvSpPr>
          <p:spPr bwMode="auto">
            <a:xfrm>
              <a:off x="1861245" y="2824524"/>
              <a:ext cx="1321991" cy="1621226"/>
            </a:xfrm>
            <a:custGeom>
              <a:avLst/>
              <a:gdLst>
                <a:gd name="T0" fmla="*/ 127 w 142"/>
                <a:gd name="T1" fmla="*/ 68 h 174"/>
                <a:gd name="T2" fmla="*/ 45 w 142"/>
                <a:gd name="T3" fmla="*/ 11 h 174"/>
                <a:gd name="T4" fmla="*/ 15 w 142"/>
                <a:gd name="T5" fmla="*/ 107 h 174"/>
                <a:gd name="T6" fmla="*/ 98 w 142"/>
                <a:gd name="T7" fmla="*/ 163 h 174"/>
                <a:gd name="T8" fmla="*/ 127 w 142"/>
                <a:gd name="T9" fmla="*/ 68 h 174"/>
                <a:gd name="T10" fmla="*/ 89 w 142"/>
                <a:gd name="T11" fmla="*/ 139 h 174"/>
                <a:gd name="T12" fmla="*/ 35 w 142"/>
                <a:gd name="T13" fmla="*/ 100 h 174"/>
                <a:gd name="T14" fmla="*/ 53 w 142"/>
                <a:gd name="T15" fmla="*/ 35 h 174"/>
                <a:gd name="T16" fmla="*/ 109 w 142"/>
                <a:gd name="T17" fmla="*/ 74 h 174"/>
                <a:gd name="T18" fmla="*/ 89 w 142"/>
                <a:gd name="T19"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74">
                  <a:moveTo>
                    <a:pt x="127" y="68"/>
                  </a:moveTo>
                  <a:cubicBezTo>
                    <a:pt x="112" y="26"/>
                    <a:pt x="75" y="0"/>
                    <a:pt x="45" y="11"/>
                  </a:cubicBezTo>
                  <a:cubicBezTo>
                    <a:pt x="14" y="22"/>
                    <a:pt x="0" y="65"/>
                    <a:pt x="15" y="107"/>
                  </a:cubicBezTo>
                  <a:cubicBezTo>
                    <a:pt x="30" y="149"/>
                    <a:pt x="67" y="174"/>
                    <a:pt x="98" y="163"/>
                  </a:cubicBezTo>
                  <a:cubicBezTo>
                    <a:pt x="129" y="152"/>
                    <a:pt x="142" y="109"/>
                    <a:pt x="127" y="68"/>
                  </a:cubicBezTo>
                  <a:close/>
                  <a:moveTo>
                    <a:pt x="89" y="139"/>
                  </a:moveTo>
                  <a:cubicBezTo>
                    <a:pt x="68" y="146"/>
                    <a:pt x="45" y="128"/>
                    <a:pt x="35" y="100"/>
                  </a:cubicBezTo>
                  <a:cubicBezTo>
                    <a:pt x="25" y="71"/>
                    <a:pt x="32" y="43"/>
                    <a:pt x="53" y="35"/>
                  </a:cubicBezTo>
                  <a:cubicBezTo>
                    <a:pt x="74" y="28"/>
                    <a:pt x="99" y="45"/>
                    <a:pt x="109" y="74"/>
                  </a:cubicBezTo>
                  <a:cubicBezTo>
                    <a:pt x="119" y="102"/>
                    <a:pt x="110" y="132"/>
                    <a:pt x="89" y="139"/>
                  </a:cubicBezTo>
                  <a:close/>
                </a:path>
              </a:pathLst>
            </a:custGeom>
            <a:solidFill>
              <a:schemeClr val="accent2">
                <a:lumMod val="60000"/>
                <a:lumOff val="40000"/>
              </a:schemeClr>
            </a:solidFill>
            <a:ln>
              <a:noFill/>
            </a:ln>
          </p:spPr>
          <p:txBody>
            <a:bodyPr anchor="ctr"/>
            <a:lstStyle/>
            <a:p>
              <a:pPr algn="ctr"/>
              <a:endParaRPr/>
            </a:p>
          </p:txBody>
        </p:sp>
        <p:sp>
          <p:nvSpPr>
            <p:cNvPr id="15" name="任意多边形: 形状 14"/>
            <p:cNvSpPr>
              <a:spLocks/>
            </p:cNvSpPr>
            <p:nvPr/>
          </p:nvSpPr>
          <p:spPr bwMode="auto">
            <a:xfrm>
              <a:off x="2316796" y="2851321"/>
              <a:ext cx="866440" cy="1500637"/>
            </a:xfrm>
            <a:custGeom>
              <a:avLst/>
              <a:gdLst>
                <a:gd name="T0" fmla="*/ 0 w 93"/>
                <a:gd name="T1" fmla="*/ 7 h 161"/>
                <a:gd name="T2" fmla="*/ 8 w 93"/>
                <a:gd name="T3" fmla="*/ 31 h 161"/>
                <a:gd name="T4" fmla="*/ 60 w 93"/>
                <a:gd name="T5" fmla="*/ 71 h 161"/>
                <a:gd name="T6" fmla="*/ 40 w 93"/>
                <a:gd name="T7" fmla="*/ 136 h 161"/>
                <a:gd name="T8" fmla="*/ 39 w 93"/>
                <a:gd name="T9" fmla="*/ 136 h 161"/>
                <a:gd name="T10" fmla="*/ 46 w 93"/>
                <a:gd name="T11" fmla="*/ 161 h 161"/>
                <a:gd name="T12" fmla="*/ 49 w 93"/>
                <a:gd name="T13" fmla="*/ 160 h 161"/>
                <a:gd name="T14" fmla="*/ 78 w 93"/>
                <a:gd name="T15" fmla="*/ 65 h 161"/>
                <a:gd name="T16" fmla="*/ 0 w 93"/>
                <a:gd name="T17" fmla="*/ 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61">
                  <a:moveTo>
                    <a:pt x="0" y="7"/>
                  </a:moveTo>
                  <a:cubicBezTo>
                    <a:pt x="8" y="31"/>
                    <a:pt x="8" y="31"/>
                    <a:pt x="8" y="31"/>
                  </a:cubicBezTo>
                  <a:cubicBezTo>
                    <a:pt x="28" y="27"/>
                    <a:pt x="51" y="44"/>
                    <a:pt x="60" y="71"/>
                  </a:cubicBezTo>
                  <a:cubicBezTo>
                    <a:pt x="70" y="99"/>
                    <a:pt x="61" y="129"/>
                    <a:pt x="40" y="136"/>
                  </a:cubicBezTo>
                  <a:cubicBezTo>
                    <a:pt x="40" y="136"/>
                    <a:pt x="39" y="136"/>
                    <a:pt x="39" y="136"/>
                  </a:cubicBezTo>
                  <a:cubicBezTo>
                    <a:pt x="46" y="161"/>
                    <a:pt x="46" y="161"/>
                    <a:pt x="46" y="161"/>
                  </a:cubicBezTo>
                  <a:cubicBezTo>
                    <a:pt x="47" y="160"/>
                    <a:pt x="48" y="160"/>
                    <a:pt x="49" y="160"/>
                  </a:cubicBezTo>
                  <a:cubicBezTo>
                    <a:pt x="80" y="149"/>
                    <a:pt x="93" y="106"/>
                    <a:pt x="78" y="65"/>
                  </a:cubicBezTo>
                  <a:cubicBezTo>
                    <a:pt x="64" y="25"/>
                    <a:pt x="30" y="0"/>
                    <a:pt x="0" y="7"/>
                  </a:cubicBezTo>
                  <a:close/>
                </a:path>
              </a:pathLst>
            </a:custGeom>
            <a:solidFill>
              <a:schemeClr val="accent2"/>
            </a:solidFill>
            <a:ln>
              <a:noFill/>
            </a:ln>
          </p:spPr>
          <p:txBody>
            <a:bodyPr anchor="ctr"/>
            <a:lstStyle/>
            <a:p>
              <a:pPr algn="ctr"/>
              <a:endParaRPr/>
            </a:p>
          </p:txBody>
        </p:sp>
        <p:sp>
          <p:nvSpPr>
            <p:cNvPr id="16" name="任意多边形: 形状 15"/>
            <p:cNvSpPr>
              <a:spLocks/>
            </p:cNvSpPr>
            <p:nvPr/>
          </p:nvSpPr>
          <p:spPr bwMode="auto">
            <a:xfrm>
              <a:off x="2272134" y="3324736"/>
              <a:ext cx="500213" cy="625266"/>
            </a:xfrm>
            <a:custGeom>
              <a:avLst/>
              <a:gdLst>
                <a:gd name="T0" fmla="*/ 49 w 54"/>
                <a:gd name="T1" fmla="*/ 26 h 67"/>
                <a:gd name="T2" fmla="*/ 37 w 54"/>
                <a:gd name="T3" fmla="*/ 62 h 67"/>
                <a:gd name="T4" fmla="*/ 5 w 54"/>
                <a:gd name="T5" fmla="*/ 41 h 67"/>
                <a:gd name="T6" fmla="*/ 17 w 54"/>
                <a:gd name="T7" fmla="*/ 4 h 67"/>
                <a:gd name="T8" fmla="*/ 49 w 54"/>
                <a:gd name="T9" fmla="*/ 26 h 67"/>
              </a:gdLst>
              <a:ahLst/>
              <a:cxnLst>
                <a:cxn ang="0">
                  <a:pos x="T0" y="T1"/>
                </a:cxn>
                <a:cxn ang="0">
                  <a:pos x="T2" y="T3"/>
                </a:cxn>
                <a:cxn ang="0">
                  <a:pos x="T4" y="T5"/>
                </a:cxn>
                <a:cxn ang="0">
                  <a:pos x="T6" y="T7"/>
                </a:cxn>
                <a:cxn ang="0">
                  <a:pos x="T8" y="T9"/>
                </a:cxn>
              </a:cxnLst>
              <a:rect l="0" t="0" r="r" b="b"/>
              <a:pathLst>
                <a:path w="54" h="67">
                  <a:moveTo>
                    <a:pt x="49" y="26"/>
                  </a:moveTo>
                  <a:cubicBezTo>
                    <a:pt x="54" y="42"/>
                    <a:pt x="49" y="58"/>
                    <a:pt x="37" y="62"/>
                  </a:cubicBezTo>
                  <a:cubicBezTo>
                    <a:pt x="25" y="67"/>
                    <a:pt x="11" y="57"/>
                    <a:pt x="5" y="41"/>
                  </a:cubicBezTo>
                  <a:cubicBezTo>
                    <a:pt x="0" y="24"/>
                    <a:pt x="5" y="8"/>
                    <a:pt x="17" y="4"/>
                  </a:cubicBezTo>
                  <a:cubicBezTo>
                    <a:pt x="29" y="0"/>
                    <a:pt x="43" y="9"/>
                    <a:pt x="49" y="26"/>
                  </a:cubicBezTo>
                  <a:close/>
                </a:path>
              </a:pathLst>
            </a:custGeom>
            <a:solidFill>
              <a:schemeClr val="accent1">
                <a:lumMod val="60000"/>
                <a:lumOff val="40000"/>
              </a:schemeClr>
            </a:solidFill>
            <a:ln>
              <a:noFill/>
            </a:ln>
          </p:spPr>
          <p:txBody>
            <a:bodyPr anchor="ctr"/>
            <a:lstStyle/>
            <a:p>
              <a:pPr algn="ctr"/>
              <a:endParaRPr/>
            </a:p>
          </p:txBody>
        </p:sp>
        <p:sp>
          <p:nvSpPr>
            <p:cNvPr id="17" name="任意多边形: 形状 16"/>
            <p:cNvSpPr>
              <a:spLocks/>
            </p:cNvSpPr>
            <p:nvPr/>
          </p:nvSpPr>
          <p:spPr bwMode="auto">
            <a:xfrm>
              <a:off x="2446317" y="3333669"/>
              <a:ext cx="326033" cy="571671"/>
            </a:xfrm>
            <a:custGeom>
              <a:avLst/>
              <a:gdLst>
                <a:gd name="T0" fmla="*/ 0 w 35"/>
                <a:gd name="T1" fmla="*/ 2 h 61"/>
                <a:gd name="T2" fmla="*/ 18 w 35"/>
                <a:gd name="T3" fmla="*/ 61 h 61"/>
                <a:gd name="T4" fmla="*/ 18 w 35"/>
                <a:gd name="T5" fmla="*/ 61 h 61"/>
                <a:gd name="T6" fmla="*/ 30 w 35"/>
                <a:gd name="T7" fmla="*/ 25 h 61"/>
                <a:gd name="T8" fmla="*/ 0 w 35"/>
                <a:gd name="T9" fmla="*/ 2 h 61"/>
              </a:gdLst>
              <a:ahLst/>
              <a:cxnLst>
                <a:cxn ang="0">
                  <a:pos x="T0" y="T1"/>
                </a:cxn>
                <a:cxn ang="0">
                  <a:pos x="T2" y="T3"/>
                </a:cxn>
                <a:cxn ang="0">
                  <a:pos x="T4" y="T5"/>
                </a:cxn>
                <a:cxn ang="0">
                  <a:pos x="T6" y="T7"/>
                </a:cxn>
                <a:cxn ang="0">
                  <a:pos x="T8" y="T9"/>
                </a:cxn>
              </a:cxnLst>
              <a:rect l="0" t="0" r="r" b="b"/>
              <a:pathLst>
                <a:path w="35" h="61">
                  <a:moveTo>
                    <a:pt x="0" y="2"/>
                  </a:moveTo>
                  <a:cubicBezTo>
                    <a:pt x="18" y="61"/>
                    <a:pt x="18" y="61"/>
                    <a:pt x="18" y="61"/>
                  </a:cubicBezTo>
                  <a:cubicBezTo>
                    <a:pt x="18" y="61"/>
                    <a:pt x="18" y="61"/>
                    <a:pt x="18" y="61"/>
                  </a:cubicBezTo>
                  <a:cubicBezTo>
                    <a:pt x="30" y="57"/>
                    <a:pt x="35" y="41"/>
                    <a:pt x="30" y="25"/>
                  </a:cubicBezTo>
                  <a:cubicBezTo>
                    <a:pt x="24" y="10"/>
                    <a:pt x="12" y="0"/>
                    <a:pt x="0" y="2"/>
                  </a:cubicBezTo>
                  <a:close/>
                </a:path>
              </a:pathLst>
            </a:custGeom>
            <a:solidFill>
              <a:schemeClr val="accent1"/>
            </a:solidFill>
            <a:ln>
              <a:noFill/>
            </a:ln>
          </p:spPr>
          <p:txBody>
            <a:bodyPr anchor="ctr"/>
            <a:lstStyle/>
            <a:p>
              <a:pPr algn="ctr"/>
              <a:endParaRPr/>
            </a:p>
          </p:txBody>
        </p:sp>
        <p:sp>
          <p:nvSpPr>
            <p:cNvPr id="18" name="任意多边形: 形状 17"/>
            <p:cNvSpPr>
              <a:spLocks/>
            </p:cNvSpPr>
            <p:nvPr/>
          </p:nvSpPr>
          <p:spPr bwMode="auto">
            <a:xfrm>
              <a:off x="3951419" y="2199258"/>
              <a:ext cx="826245" cy="839642"/>
            </a:xfrm>
            <a:custGeom>
              <a:avLst/>
              <a:gdLst>
                <a:gd name="T0" fmla="*/ 0 w 185"/>
                <a:gd name="T1" fmla="*/ 188 h 188"/>
                <a:gd name="T2" fmla="*/ 20 w 185"/>
                <a:gd name="T3" fmla="*/ 85 h 188"/>
                <a:gd name="T4" fmla="*/ 185 w 185"/>
                <a:gd name="T5" fmla="*/ 0 h 188"/>
                <a:gd name="T6" fmla="*/ 160 w 185"/>
                <a:gd name="T7" fmla="*/ 119 h 188"/>
                <a:gd name="T8" fmla="*/ 0 w 185"/>
                <a:gd name="T9" fmla="*/ 188 h 188"/>
              </a:gdLst>
              <a:ahLst/>
              <a:cxnLst>
                <a:cxn ang="0">
                  <a:pos x="T0" y="T1"/>
                </a:cxn>
                <a:cxn ang="0">
                  <a:pos x="T2" y="T3"/>
                </a:cxn>
                <a:cxn ang="0">
                  <a:pos x="T4" y="T5"/>
                </a:cxn>
                <a:cxn ang="0">
                  <a:pos x="T6" y="T7"/>
                </a:cxn>
                <a:cxn ang="0">
                  <a:pos x="T8" y="T9"/>
                </a:cxn>
              </a:cxnLst>
              <a:rect l="0" t="0" r="r" b="b"/>
              <a:pathLst>
                <a:path w="185" h="188">
                  <a:moveTo>
                    <a:pt x="0" y="188"/>
                  </a:moveTo>
                  <a:lnTo>
                    <a:pt x="20" y="85"/>
                  </a:lnTo>
                  <a:lnTo>
                    <a:pt x="185" y="0"/>
                  </a:lnTo>
                  <a:lnTo>
                    <a:pt x="160" y="119"/>
                  </a:lnTo>
                  <a:lnTo>
                    <a:pt x="0" y="188"/>
                  </a:lnTo>
                  <a:close/>
                </a:path>
              </a:pathLst>
            </a:custGeom>
            <a:solidFill>
              <a:schemeClr val="bg2">
                <a:lumMod val="75000"/>
              </a:schemeClr>
            </a:solidFill>
            <a:ln>
              <a:noFill/>
            </a:ln>
          </p:spPr>
          <p:txBody>
            <a:bodyPr anchor="ctr"/>
            <a:lstStyle/>
            <a:p>
              <a:pPr algn="ctr"/>
              <a:endParaRPr/>
            </a:p>
          </p:txBody>
        </p:sp>
        <p:sp>
          <p:nvSpPr>
            <p:cNvPr id="19" name="任意多边形: 形状 18"/>
            <p:cNvSpPr>
              <a:spLocks/>
            </p:cNvSpPr>
            <p:nvPr/>
          </p:nvSpPr>
          <p:spPr bwMode="auto">
            <a:xfrm>
              <a:off x="3951419" y="2730735"/>
              <a:ext cx="1107614" cy="540410"/>
            </a:xfrm>
            <a:custGeom>
              <a:avLst/>
              <a:gdLst>
                <a:gd name="T0" fmla="*/ 0 w 248"/>
                <a:gd name="T1" fmla="*/ 69 h 121"/>
                <a:gd name="T2" fmla="*/ 87 w 248"/>
                <a:gd name="T3" fmla="*/ 121 h 121"/>
                <a:gd name="T4" fmla="*/ 248 w 248"/>
                <a:gd name="T5" fmla="*/ 69 h 121"/>
                <a:gd name="T6" fmla="*/ 160 w 248"/>
                <a:gd name="T7" fmla="*/ 0 h 121"/>
                <a:gd name="T8" fmla="*/ 0 w 248"/>
                <a:gd name="T9" fmla="*/ 69 h 121"/>
              </a:gdLst>
              <a:ahLst/>
              <a:cxnLst>
                <a:cxn ang="0">
                  <a:pos x="T0" y="T1"/>
                </a:cxn>
                <a:cxn ang="0">
                  <a:pos x="T2" y="T3"/>
                </a:cxn>
                <a:cxn ang="0">
                  <a:pos x="T4" y="T5"/>
                </a:cxn>
                <a:cxn ang="0">
                  <a:pos x="T6" y="T7"/>
                </a:cxn>
                <a:cxn ang="0">
                  <a:pos x="T8" y="T9"/>
                </a:cxn>
              </a:cxnLst>
              <a:rect l="0" t="0" r="r" b="b"/>
              <a:pathLst>
                <a:path w="248" h="121">
                  <a:moveTo>
                    <a:pt x="0" y="69"/>
                  </a:moveTo>
                  <a:lnTo>
                    <a:pt x="87" y="121"/>
                  </a:lnTo>
                  <a:lnTo>
                    <a:pt x="248" y="69"/>
                  </a:lnTo>
                  <a:lnTo>
                    <a:pt x="160" y="0"/>
                  </a:lnTo>
                  <a:lnTo>
                    <a:pt x="0" y="69"/>
                  </a:lnTo>
                  <a:close/>
                </a:path>
              </a:pathLst>
            </a:custGeom>
            <a:solidFill>
              <a:schemeClr val="bg2">
                <a:lumMod val="50000"/>
              </a:schemeClr>
            </a:solidFill>
            <a:ln>
              <a:noFill/>
            </a:ln>
          </p:spPr>
          <p:txBody>
            <a:bodyPr anchor="ctr"/>
            <a:lstStyle/>
            <a:p>
              <a:pPr algn="ctr"/>
              <a:endParaRPr/>
            </a:p>
          </p:txBody>
        </p:sp>
        <p:sp>
          <p:nvSpPr>
            <p:cNvPr id="20" name="任意多边形: 形状 19"/>
            <p:cNvSpPr>
              <a:spLocks/>
            </p:cNvSpPr>
            <p:nvPr/>
          </p:nvSpPr>
          <p:spPr bwMode="auto">
            <a:xfrm>
              <a:off x="2419520" y="2619080"/>
              <a:ext cx="2371545" cy="1107613"/>
            </a:xfrm>
            <a:custGeom>
              <a:avLst/>
              <a:gdLst>
                <a:gd name="T0" fmla="*/ 11 w 254"/>
                <a:gd name="T1" fmla="*/ 119 h 119"/>
                <a:gd name="T2" fmla="*/ 2 w 254"/>
                <a:gd name="T3" fmla="*/ 113 h 119"/>
                <a:gd name="T4" fmla="*/ 7 w 254"/>
                <a:gd name="T5" fmla="*/ 100 h 119"/>
                <a:gd name="T6" fmla="*/ 239 w 254"/>
                <a:gd name="T7" fmla="*/ 2 h 119"/>
                <a:gd name="T8" fmla="*/ 252 w 254"/>
                <a:gd name="T9" fmla="*/ 8 h 119"/>
                <a:gd name="T10" fmla="*/ 247 w 254"/>
                <a:gd name="T11" fmla="*/ 21 h 119"/>
                <a:gd name="T12" fmla="*/ 15 w 254"/>
                <a:gd name="T13" fmla="*/ 118 h 119"/>
                <a:gd name="T14" fmla="*/ 11 w 254"/>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19">
                  <a:moveTo>
                    <a:pt x="11" y="119"/>
                  </a:moveTo>
                  <a:cubicBezTo>
                    <a:pt x="7" y="119"/>
                    <a:pt x="3" y="117"/>
                    <a:pt x="2" y="113"/>
                  </a:cubicBezTo>
                  <a:cubicBezTo>
                    <a:pt x="0" y="108"/>
                    <a:pt x="2" y="102"/>
                    <a:pt x="7" y="100"/>
                  </a:cubicBezTo>
                  <a:cubicBezTo>
                    <a:pt x="239" y="2"/>
                    <a:pt x="239" y="2"/>
                    <a:pt x="239" y="2"/>
                  </a:cubicBezTo>
                  <a:cubicBezTo>
                    <a:pt x="244" y="0"/>
                    <a:pt x="250" y="3"/>
                    <a:pt x="252" y="8"/>
                  </a:cubicBezTo>
                  <a:cubicBezTo>
                    <a:pt x="254" y="13"/>
                    <a:pt x="252" y="19"/>
                    <a:pt x="247" y="21"/>
                  </a:cubicBezTo>
                  <a:cubicBezTo>
                    <a:pt x="15" y="118"/>
                    <a:pt x="15" y="118"/>
                    <a:pt x="15" y="118"/>
                  </a:cubicBezTo>
                  <a:cubicBezTo>
                    <a:pt x="14" y="119"/>
                    <a:pt x="12" y="119"/>
                    <a:pt x="11" y="119"/>
                  </a:cubicBezTo>
                  <a:close/>
                </a:path>
              </a:pathLst>
            </a:custGeom>
            <a:solidFill>
              <a:schemeClr val="tx1">
                <a:lumMod val="65000"/>
                <a:lumOff val="35000"/>
              </a:schemeClr>
            </a:solidFill>
            <a:ln>
              <a:noFill/>
            </a:ln>
          </p:spPr>
          <p:txBody>
            <a:bodyPr anchor="ctr"/>
            <a:lstStyle/>
            <a:p>
              <a:pPr algn="ctr"/>
              <a:endParaRPr/>
            </a:p>
          </p:txBody>
        </p:sp>
      </p:grpSp>
      <p:sp>
        <p:nvSpPr>
          <p:cNvPr id="21" name="Title 1"/>
          <p:cNvSpPr txBox="1">
            <a:spLocks/>
          </p:cNvSpPr>
          <p:nvPr/>
        </p:nvSpPr>
        <p:spPr>
          <a:xfrm>
            <a:off x="545411" y="599626"/>
            <a:ext cx="4026589" cy="1966271"/>
          </a:xfrm>
          <a:prstGeom prst="rect">
            <a:avLst/>
          </a:prstGeom>
          <a:solidFill>
            <a:schemeClr val="accent1">
              <a:lumMod val="40000"/>
              <a:lumOff val="60000"/>
            </a:schemeClr>
          </a:solidFill>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6600" dirty="0">
                <a:solidFill>
                  <a:srgbClr val="3E9AB0"/>
                </a:solidFill>
                <a:latin typeface="微软雅黑" panose="020B0503020204020204" pitchFamily="34" charset="-122"/>
                <a:ea typeface="微软雅黑" panose="020B0503020204020204" pitchFamily="34" charset="-122"/>
              </a:rPr>
              <a:t> 技能树   </a:t>
            </a:r>
            <a:endParaRPr lang="en-US" altLang="zh-CN" sz="6600" dirty="0">
              <a:solidFill>
                <a:srgbClr val="3E9AB0"/>
              </a:solidFill>
              <a:latin typeface="微软雅黑" panose="020B0503020204020204" pitchFamily="34" charset="-122"/>
              <a:ea typeface="微软雅黑" panose="020B0503020204020204" pitchFamily="34" charset="-122"/>
            </a:endParaRPr>
          </a:p>
          <a:p>
            <a:pPr algn="l"/>
            <a:r>
              <a:rPr lang="en-US" altLang="zh-CN" sz="6600" dirty="0">
                <a:solidFill>
                  <a:srgbClr val="3E9AB0"/>
                </a:solidFill>
                <a:latin typeface="微软雅黑" panose="020B0503020204020204" pitchFamily="34" charset="-122"/>
                <a:ea typeface="微软雅黑" panose="020B0503020204020204" pitchFamily="34" charset="-122"/>
              </a:rPr>
              <a:t>Exchange</a:t>
            </a:r>
            <a:endParaRPr lang="en-GB" altLang="zh-CN" sz="6600" dirty="0">
              <a:solidFill>
                <a:srgbClr val="3E9AB0"/>
              </a:solidFill>
              <a:latin typeface="微软雅黑" panose="020B0503020204020204" pitchFamily="34" charset="-122"/>
              <a:ea typeface="微软雅黑" panose="020B0503020204020204" pitchFamily="34" charset="-122"/>
            </a:endParaRPr>
          </a:p>
        </p:txBody>
      </p:sp>
      <p:grpSp>
        <p:nvGrpSpPr>
          <p:cNvPr id="22" name="Group 35">
            <a:extLst>
              <a:ext uri="{FF2B5EF4-FFF2-40B4-BE49-F238E27FC236}">
                <a16:creationId xmlns:a16="http://schemas.microsoft.com/office/drawing/2014/main" id="{CB0ADB03-4AEF-4C62-B381-650ACE3735CF}"/>
              </a:ext>
            </a:extLst>
          </p:cNvPr>
          <p:cNvGrpSpPr/>
          <p:nvPr/>
        </p:nvGrpSpPr>
        <p:grpSpPr>
          <a:xfrm>
            <a:off x="583809" y="2807245"/>
            <a:ext cx="1851349" cy="1910913"/>
            <a:chOff x="6023991" y="1945518"/>
            <a:chExt cx="1767245" cy="1824099"/>
          </a:xfrm>
        </p:grpSpPr>
        <p:grpSp>
          <p:nvGrpSpPr>
            <p:cNvPr id="23" name="Group 36">
              <a:extLst>
                <a:ext uri="{FF2B5EF4-FFF2-40B4-BE49-F238E27FC236}">
                  <a16:creationId xmlns:a16="http://schemas.microsoft.com/office/drawing/2014/main" id="{8D07DACE-5B9B-4092-B9A4-0B661804BD8E}"/>
                </a:ext>
              </a:extLst>
            </p:cNvPr>
            <p:cNvGrpSpPr/>
            <p:nvPr/>
          </p:nvGrpSpPr>
          <p:grpSpPr>
            <a:xfrm>
              <a:off x="6023991" y="1945518"/>
              <a:ext cx="1767245" cy="399215"/>
              <a:chOff x="5403631" y="2217689"/>
              <a:chExt cx="1767245" cy="399215"/>
            </a:xfrm>
          </p:grpSpPr>
          <p:grpSp>
            <p:nvGrpSpPr>
              <p:cNvPr id="40" name="Group 58">
                <a:extLst>
                  <a:ext uri="{FF2B5EF4-FFF2-40B4-BE49-F238E27FC236}">
                    <a16:creationId xmlns:a16="http://schemas.microsoft.com/office/drawing/2014/main" id="{0170F3A9-4ED0-447F-93F3-A1964C0315A0}"/>
                  </a:ext>
                </a:extLst>
              </p:cNvPr>
              <p:cNvGrpSpPr/>
              <p:nvPr/>
            </p:nvGrpSpPr>
            <p:grpSpPr>
              <a:xfrm>
                <a:off x="5403631" y="2217689"/>
                <a:ext cx="399214" cy="399215"/>
                <a:chOff x="-2" y="363130"/>
                <a:chExt cx="767929" cy="767930"/>
              </a:xfrm>
            </p:grpSpPr>
            <p:sp>
              <p:nvSpPr>
                <p:cNvPr id="42" name="Freeform: Shape 62">
                  <a:extLst>
                    <a:ext uri="{FF2B5EF4-FFF2-40B4-BE49-F238E27FC236}">
                      <a16:creationId xmlns:a16="http://schemas.microsoft.com/office/drawing/2014/main" id="{63EAF166-75FB-45F0-9699-8F51F2C9F142}"/>
                    </a:ext>
                  </a:extLst>
                </p:cNvPr>
                <p:cNvSpPr/>
                <p:nvPr/>
              </p:nvSpPr>
              <p:spPr>
                <a:xfrm>
                  <a:off x="-2" y="363130"/>
                  <a:ext cx="767929" cy="767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43" name="Freeform: Shape 63">
                  <a:extLst>
                    <a:ext uri="{FF2B5EF4-FFF2-40B4-BE49-F238E27FC236}">
                      <a16:creationId xmlns:a16="http://schemas.microsoft.com/office/drawing/2014/main" id="{EB86FDFA-FB1F-4A73-8602-20CC6977E994}"/>
                    </a:ext>
                  </a:extLst>
                </p:cNvPr>
                <p:cNvSpPr/>
                <p:nvPr/>
              </p:nvSpPr>
              <p:spPr>
                <a:xfrm>
                  <a:off x="234639" y="590462"/>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41" name="Rectangle 60">
                <a:extLst>
                  <a:ext uri="{FF2B5EF4-FFF2-40B4-BE49-F238E27FC236}">
                    <a16:creationId xmlns:a16="http://schemas.microsoft.com/office/drawing/2014/main" id="{85559B8C-A89F-4ED5-B732-2D79C1A19283}"/>
                  </a:ext>
                </a:extLst>
              </p:cNvPr>
              <p:cNvSpPr/>
              <p:nvPr/>
            </p:nvSpPr>
            <p:spPr>
              <a:xfrm>
                <a:off x="5802846" y="2294256"/>
                <a:ext cx="1368030" cy="215444"/>
              </a:xfrm>
              <a:prstGeom prst="rect">
                <a:avLst/>
              </a:prstGeom>
            </p:spPr>
            <p:txBody>
              <a:bodyPr wrap="none" lIns="144000" tIns="0" rIns="144000" bIns="0" anchor="ctr">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一对一匹配</a:t>
                </a:r>
              </a:p>
            </p:txBody>
          </p:sp>
        </p:grpSp>
        <p:grpSp>
          <p:nvGrpSpPr>
            <p:cNvPr id="24" name="Group 37">
              <a:extLst>
                <a:ext uri="{FF2B5EF4-FFF2-40B4-BE49-F238E27FC236}">
                  <a16:creationId xmlns:a16="http://schemas.microsoft.com/office/drawing/2014/main" id="{22C1B8A6-3A2F-4345-8DB0-53407946E23E}"/>
                </a:ext>
              </a:extLst>
            </p:cNvPr>
            <p:cNvGrpSpPr/>
            <p:nvPr/>
          </p:nvGrpSpPr>
          <p:grpSpPr>
            <a:xfrm>
              <a:off x="6023992" y="2421294"/>
              <a:ext cx="1764369" cy="399214"/>
              <a:chOff x="5403632" y="2794966"/>
              <a:chExt cx="1764369" cy="399214"/>
            </a:xfrm>
          </p:grpSpPr>
          <p:grpSp>
            <p:nvGrpSpPr>
              <p:cNvPr id="36" name="Group 52">
                <a:extLst>
                  <a:ext uri="{FF2B5EF4-FFF2-40B4-BE49-F238E27FC236}">
                    <a16:creationId xmlns:a16="http://schemas.microsoft.com/office/drawing/2014/main" id="{96112277-3235-4AB5-9B51-4B7C7C14636A}"/>
                  </a:ext>
                </a:extLst>
              </p:cNvPr>
              <p:cNvGrpSpPr/>
              <p:nvPr/>
            </p:nvGrpSpPr>
            <p:grpSpPr>
              <a:xfrm>
                <a:off x="5403632" y="2794966"/>
                <a:ext cx="399214" cy="399214"/>
                <a:chOff x="0" y="-522468"/>
                <a:chExt cx="767929" cy="767929"/>
              </a:xfrm>
            </p:grpSpPr>
            <p:sp>
              <p:nvSpPr>
                <p:cNvPr id="38" name="Freeform: Shape 56">
                  <a:extLst>
                    <a:ext uri="{FF2B5EF4-FFF2-40B4-BE49-F238E27FC236}">
                      <a16:creationId xmlns:a16="http://schemas.microsoft.com/office/drawing/2014/main" id="{0CA2CE17-DB74-4978-BC66-7A4B39A7FD2F}"/>
                    </a:ext>
                  </a:extLst>
                </p:cNvPr>
                <p:cNvSpPr/>
                <p:nvPr/>
              </p:nvSpPr>
              <p:spPr>
                <a:xfrm>
                  <a:off x="0" y="-522468"/>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39" name="Freeform: Shape 57">
                  <a:extLst>
                    <a:ext uri="{FF2B5EF4-FFF2-40B4-BE49-F238E27FC236}">
                      <a16:creationId xmlns:a16="http://schemas.microsoft.com/office/drawing/2014/main" id="{CCEDDCEC-EAF9-45CE-950B-2142E52C3B20}"/>
                    </a:ext>
                  </a:extLst>
                </p:cNvPr>
                <p:cNvSpPr/>
                <p:nvPr/>
              </p:nvSpPr>
              <p:spPr>
                <a:xfrm>
                  <a:off x="234639" y="-29512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37" name="Rectangle 54">
                <a:extLst>
                  <a:ext uri="{FF2B5EF4-FFF2-40B4-BE49-F238E27FC236}">
                    <a16:creationId xmlns:a16="http://schemas.microsoft.com/office/drawing/2014/main" id="{4AC806B9-B230-43B4-8149-0D27990344C9}"/>
                  </a:ext>
                </a:extLst>
              </p:cNvPr>
              <p:cNvSpPr/>
              <p:nvPr/>
            </p:nvSpPr>
            <p:spPr>
              <a:xfrm>
                <a:off x="5799971" y="2880248"/>
                <a:ext cx="1368030" cy="215444"/>
              </a:xfrm>
              <a:prstGeom prst="rect">
                <a:avLst/>
              </a:prstGeom>
            </p:spPr>
            <p:txBody>
              <a:bodyPr wrap="none" lIns="144000" tIns="0" rIns="144000" bIns="0" anchor="ctr">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教与学结合</a:t>
                </a:r>
              </a:p>
            </p:txBody>
          </p:sp>
        </p:grpSp>
        <p:grpSp>
          <p:nvGrpSpPr>
            <p:cNvPr id="26" name="Group 38">
              <a:extLst>
                <a:ext uri="{FF2B5EF4-FFF2-40B4-BE49-F238E27FC236}">
                  <a16:creationId xmlns:a16="http://schemas.microsoft.com/office/drawing/2014/main" id="{F083AE5F-AC65-4119-8802-D9D09B475740}"/>
                </a:ext>
              </a:extLst>
            </p:cNvPr>
            <p:cNvGrpSpPr/>
            <p:nvPr/>
          </p:nvGrpSpPr>
          <p:grpSpPr>
            <a:xfrm>
              <a:off x="6023992" y="2889245"/>
              <a:ext cx="1764370" cy="399214"/>
              <a:chOff x="5403632" y="3665742"/>
              <a:chExt cx="1764370" cy="399214"/>
            </a:xfrm>
          </p:grpSpPr>
          <p:grpSp>
            <p:nvGrpSpPr>
              <p:cNvPr id="32" name="Group 46">
                <a:extLst>
                  <a:ext uri="{FF2B5EF4-FFF2-40B4-BE49-F238E27FC236}">
                    <a16:creationId xmlns:a16="http://schemas.microsoft.com/office/drawing/2014/main" id="{BBAD01CF-70D7-488B-BF56-62BB644EC801}"/>
                  </a:ext>
                </a:extLst>
              </p:cNvPr>
              <p:cNvGrpSpPr/>
              <p:nvPr/>
            </p:nvGrpSpPr>
            <p:grpSpPr>
              <a:xfrm>
                <a:off x="5403632" y="3665742"/>
                <a:ext cx="399214" cy="399214"/>
                <a:chOff x="0" y="-1180112"/>
                <a:chExt cx="767929" cy="767929"/>
              </a:xfrm>
            </p:grpSpPr>
            <p:sp>
              <p:nvSpPr>
                <p:cNvPr id="34" name="Freeform: Shape 50">
                  <a:extLst>
                    <a:ext uri="{FF2B5EF4-FFF2-40B4-BE49-F238E27FC236}">
                      <a16:creationId xmlns:a16="http://schemas.microsoft.com/office/drawing/2014/main" id="{676E91B0-77E5-4B6C-BBF9-EF002263C5CA}"/>
                    </a:ext>
                  </a:extLst>
                </p:cNvPr>
                <p:cNvSpPr/>
                <p:nvPr/>
              </p:nvSpPr>
              <p:spPr>
                <a:xfrm>
                  <a:off x="0" y="-118011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35" name="Freeform: Shape 51">
                  <a:extLst>
                    <a:ext uri="{FF2B5EF4-FFF2-40B4-BE49-F238E27FC236}">
                      <a16:creationId xmlns:a16="http://schemas.microsoft.com/office/drawing/2014/main" id="{126C29AE-75FD-46B5-99DB-D02AD0149060}"/>
                    </a:ext>
                  </a:extLst>
                </p:cNvPr>
                <p:cNvSpPr/>
                <p:nvPr/>
              </p:nvSpPr>
              <p:spPr>
                <a:xfrm>
                  <a:off x="234639" y="-95277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33" name="Rectangle 48">
                <a:extLst>
                  <a:ext uri="{FF2B5EF4-FFF2-40B4-BE49-F238E27FC236}">
                    <a16:creationId xmlns:a16="http://schemas.microsoft.com/office/drawing/2014/main" id="{8D315424-C02B-41B5-8590-B2DC12B7542B}"/>
                  </a:ext>
                </a:extLst>
              </p:cNvPr>
              <p:cNvSpPr/>
              <p:nvPr/>
            </p:nvSpPr>
            <p:spPr>
              <a:xfrm>
                <a:off x="5799972" y="3734479"/>
                <a:ext cx="1368030" cy="215444"/>
              </a:xfrm>
              <a:prstGeom prst="rect">
                <a:avLst/>
              </a:prstGeom>
            </p:spPr>
            <p:txBody>
              <a:bodyPr wrap="none" lIns="144000" tIns="0" rIns="144000" bIns="0" anchor="ctr">
                <a:noAutofit/>
              </a:bodyPr>
              <a:lstStyle/>
              <a:p>
                <a:r>
                  <a:rPr lang="zh-CN" altLang="en-US" b="1" dirty="0">
                    <a:solidFill>
                      <a:schemeClr val="accent3"/>
                    </a:solidFill>
                    <a:latin typeface="微软雅黑" panose="020B0503020204020204" pitchFamily="34" charset="-122"/>
                    <a:ea typeface="微软雅黑" panose="020B0503020204020204" pitchFamily="34" charset="-122"/>
                  </a:rPr>
                  <a:t>技能交换</a:t>
                </a:r>
              </a:p>
            </p:txBody>
          </p:sp>
        </p:grpSp>
        <p:grpSp>
          <p:nvGrpSpPr>
            <p:cNvPr id="27" name="Group 39">
              <a:extLst>
                <a:ext uri="{FF2B5EF4-FFF2-40B4-BE49-F238E27FC236}">
                  <a16:creationId xmlns:a16="http://schemas.microsoft.com/office/drawing/2014/main" id="{F0F63B98-B324-493A-9091-F3AC42738CC9}"/>
                </a:ext>
              </a:extLst>
            </p:cNvPr>
            <p:cNvGrpSpPr/>
            <p:nvPr/>
          </p:nvGrpSpPr>
          <p:grpSpPr>
            <a:xfrm>
              <a:off x="6023991" y="3370403"/>
              <a:ext cx="1764370" cy="399214"/>
              <a:chOff x="5403631" y="3258583"/>
              <a:chExt cx="1764370" cy="399214"/>
            </a:xfrm>
          </p:grpSpPr>
          <p:grpSp>
            <p:nvGrpSpPr>
              <p:cNvPr id="28" name="Group 40">
                <a:extLst>
                  <a:ext uri="{FF2B5EF4-FFF2-40B4-BE49-F238E27FC236}">
                    <a16:creationId xmlns:a16="http://schemas.microsoft.com/office/drawing/2014/main" id="{704C607C-C5AB-4DD6-A698-980959834010}"/>
                  </a:ext>
                </a:extLst>
              </p:cNvPr>
              <p:cNvGrpSpPr/>
              <p:nvPr/>
            </p:nvGrpSpPr>
            <p:grpSpPr>
              <a:xfrm>
                <a:off x="5403631" y="3258583"/>
                <a:ext cx="399214" cy="399214"/>
                <a:chOff x="-2" y="-1963321"/>
                <a:chExt cx="767929" cy="767929"/>
              </a:xfrm>
            </p:grpSpPr>
            <p:sp>
              <p:nvSpPr>
                <p:cNvPr id="30" name="Freeform: Shape 44">
                  <a:extLst>
                    <a:ext uri="{FF2B5EF4-FFF2-40B4-BE49-F238E27FC236}">
                      <a16:creationId xmlns:a16="http://schemas.microsoft.com/office/drawing/2014/main" id="{0EFBF19E-A3F3-47E5-9B09-C76D975373F1}"/>
                    </a:ext>
                  </a:extLst>
                </p:cNvPr>
                <p:cNvSpPr/>
                <p:nvPr/>
              </p:nvSpPr>
              <p:spPr>
                <a:xfrm>
                  <a:off x="-2" y="-1963321"/>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31" name="Freeform: Shape 45">
                  <a:extLst>
                    <a:ext uri="{FF2B5EF4-FFF2-40B4-BE49-F238E27FC236}">
                      <a16:creationId xmlns:a16="http://schemas.microsoft.com/office/drawing/2014/main" id="{268DC372-646F-42CD-A745-3C8B7991F89A}"/>
                    </a:ext>
                  </a:extLst>
                </p:cNvPr>
                <p:cNvSpPr/>
                <p:nvPr/>
              </p:nvSpPr>
              <p:spPr>
                <a:xfrm>
                  <a:off x="234637" y="-1735982"/>
                  <a:ext cx="298653" cy="31325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29" name="Rectangle 42">
                <a:extLst>
                  <a:ext uri="{FF2B5EF4-FFF2-40B4-BE49-F238E27FC236}">
                    <a16:creationId xmlns:a16="http://schemas.microsoft.com/office/drawing/2014/main" id="{99B7AE99-5C97-42BC-B9B9-1BA7059F466F}"/>
                  </a:ext>
                </a:extLst>
              </p:cNvPr>
              <p:cNvSpPr/>
              <p:nvPr/>
            </p:nvSpPr>
            <p:spPr>
              <a:xfrm>
                <a:off x="5799971" y="3350471"/>
                <a:ext cx="1368030" cy="215444"/>
              </a:xfrm>
              <a:prstGeom prst="rect">
                <a:avLst/>
              </a:prstGeom>
            </p:spPr>
            <p:txBody>
              <a:bodyPr wrap="none" lIns="144000" tIns="0" rIns="144000" bIns="0" anchor="ctr">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交友平台</a:t>
                </a:r>
              </a:p>
            </p:txBody>
          </p:sp>
        </p:grpSp>
      </p:grpSp>
      <p:grpSp>
        <p:nvGrpSpPr>
          <p:cNvPr id="44" name="Group 35">
            <a:extLst>
              <a:ext uri="{FF2B5EF4-FFF2-40B4-BE49-F238E27FC236}">
                <a16:creationId xmlns:a16="http://schemas.microsoft.com/office/drawing/2014/main" id="{5685DCD8-B685-4C0F-B9D2-DBC34C1E6D48}"/>
              </a:ext>
            </a:extLst>
          </p:cNvPr>
          <p:cNvGrpSpPr/>
          <p:nvPr/>
        </p:nvGrpSpPr>
        <p:grpSpPr>
          <a:xfrm>
            <a:off x="2603814" y="2807245"/>
            <a:ext cx="1851349" cy="1910913"/>
            <a:chOff x="6023991" y="1945518"/>
            <a:chExt cx="1767245" cy="1824099"/>
          </a:xfrm>
        </p:grpSpPr>
        <p:grpSp>
          <p:nvGrpSpPr>
            <p:cNvPr id="45" name="Group 36">
              <a:extLst>
                <a:ext uri="{FF2B5EF4-FFF2-40B4-BE49-F238E27FC236}">
                  <a16:creationId xmlns:a16="http://schemas.microsoft.com/office/drawing/2014/main" id="{C2280FC1-C055-4909-9CDE-4C5A633AC4D1}"/>
                </a:ext>
              </a:extLst>
            </p:cNvPr>
            <p:cNvGrpSpPr/>
            <p:nvPr/>
          </p:nvGrpSpPr>
          <p:grpSpPr>
            <a:xfrm>
              <a:off x="6023991" y="1945518"/>
              <a:ext cx="1767245" cy="399215"/>
              <a:chOff x="5403631" y="2217689"/>
              <a:chExt cx="1767245" cy="399215"/>
            </a:xfrm>
          </p:grpSpPr>
          <p:grpSp>
            <p:nvGrpSpPr>
              <p:cNvPr id="61" name="Group 58">
                <a:extLst>
                  <a:ext uri="{FF2B5EF4-FFF2-40B4-BE49-F238E27FC236}">
                    <a16:creationId xmlns:a16="http://schemas.microsoft.com/office/drawing/2014/main" id="{DE99E29C-A667-4BC0-91BF-0B5C56452F9A}"/>
                  </a:ext>
                </a:extLst>
              </p:cNvPr>
              <p:cNvGrpSpPr/>
              <p:nvPr/>
            </p:nvGrpSpPr>
            <p:grpSpPr>
              <a:xfrm>
                <a:off x="5403631" y="2217689"/>
                <a:ext cx="399214" cy="399215"/>
                <a:chOff x="-2" y="363130"/>
                <a:chExt cx="767929" cy="767930"/>
              </a:xfrm>
            </p:grpSpPr>
            <p:sp>
              <p:nvSpPr>
                <p:cNvPr id="63" name="Freeform: Shape 62">
                  <a:extLst>
                    <a:ext uri="{FF2B5EF4-FFF2-40B4-BE49-F238E27FC236}">
                      <a16:creationId xmlns:a16="http://schemas.microsoft.com/office/drawing/2014/main" id="{1EC5AF81-A174-4123-852D-307B3948704A}"/>
                    </a:ext>
                  </a:extLst>
                </p:cNvPr>
                <p:cNvSpPr/>
                <p:nvPr/>
              </p:nvSpPr>
              <p:spPr>
                <a:xfrm>
                  <a:off x="-2" y="363130"/>
                  <a:ext cx="767929" cy="767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64" name="Freeform: Shape 63">
                  <a:extLst>
                    <a:ext uri="{FF2B5EF4-FFF2-40B4-BE49-F238E27FC236}">
                      <a16:creationId xmlns:a16="http://schemas.microsoft.com/office/drawing/2014/main" id="{A19CFDD7-9A0D-42BF-9B9E-9527AE16B594}"/>
                    </a:ext>
                  </a:extLst>
                </p:cNvPr>
                <p:cNvSpPr/>
                <p:nvPr/>
              </p:nvSpPr>
              <p:spPr>
                <a:xfrm>
                  <a:off x="234639" y="590462"/>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62" name="Rectangle 60">
                <a:extLst>
                  <a:ext uri="{FF2B5EF4-FFF2-40B4-BE49-F238E27FC236}">
                    <a16:creationId xmlns:a16="http://schemas.microsoft.com/office/drawing/2014/main" id="{4C5CAA31-E625-4454-B69B-74F7ABD6AF86}"/>
                  </a:ext>
                </a:extLst>
              </p:cNvPr>
              <p:cNvSpPr/>
              <p:nvPr/>
            </p:nvSpPr>
            <p:spPr>
              <a:xfrm>
                <a:off x="5802846" y="2294256"/>
                <a:ext cx="1368030" cy="215444"/>
              </a:xfrm>
              <a:prstGeom prst="rect">
                <a:avLst/>
              </a:prstGeom>
            </p:spPr>
            <p:txBody>
              <a:bodyPr wrap="none" lIns="144000" tIns="0" rIns="144000" bIns="0" anchor="ctr">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人工匹配</a:t>
                </a:r>
              </a:p>
            </p:txBody>
          </p:sp>
        </p:grpSp>
        <p:grpSp>
          <p:nvGrpSpPr>
            <p:cNvPr id="46" name="Group 37">
              <a:extLst>
                <a:ext uri="{FF2B5EF4-FFF2-40B4-BE49-F238E27FC236}">
                  <a16:creationId xmlns:a16="http://schemas.microsoft.com/office/drawing/2014/main" id="{CADCEDB3-7896-4A2E-B819-648D18106E28}"/>
                </a:ext>
              </a:extLst>
            </p:cNvPr>
            <p:cNvGrpSpPr/>
            <p:nvPr/>
          </p:nvGrpSpPr>
          <p:grpSpPr>
            <a:xfrm>
              <a:off x="6023992" y="2421294"/>
              <a:ext cx="1764369" cy="399214"/>
              <a:chOff x="5403632" y="2794966"/>
              <a:chExt cx="1764369" cy="399214"/>
            </a:xfrm>
          </p:grpSpPr>
          <p:grpSp>
            <p:nvGrpSpPr>
              <p:cNvPr id="57" name="Group 52">
                <a:extLst>
                  <a:ext uri="{FF2B5EF4-FFF2-40B4-BE49-F238E27FC236}">
                    <a16:creationId xmlns:a16="http://schemas.microsoft.com/office/drawing/2014/main" id="{389C867B-A513-42D9-9E3E-5856151910BE}"/>
                  </a:ext>
                </a:extLst>
              </p:cNvPr>
              <p:cNvGrpSpPr/>
              <p:nvPr/>
            </p:nvGrpSpPr>
            <p:grpSpPr>
              <a:xfrm>
                <a:off x="5403632" y="2794966"/>
                <a:ext cx="399214" cy="399214"/>
                <a:chOff x="0" y="-522468"/>
                <a:chExt cx="767929" cy="767929"/>
              </a:xfrm>
            </p:grpSpPr>
            <p:sp>
              <p:nvSpPr>
                <p:cNvPr id="59" name="Freeform: Shape 56">
                  <a:extLst>
                    <a:ext uri="{FF2B5EF4-FFF2-40B4-BE49-F238E27FC236}">
                      <a16:creationId xmlns:a16="http://schemas.microsoft.com/office/drawing/2014/main" id="{9C8A7AFE-FFB6-4406-A068-F8D48631942C}"/>
                    </a:ext>
                  </a:extLst>
                </p:cNvPr>
                <p:cNvSpPr/>
                <p:nvPr/>
              </p:nvSpPr>
              <p:spPr>
                <a:xfrm>
                  <a:off x="0" y="-522468"/>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60" name="Freeform: Shape 57">
                  <a:extLst>
                    <a:ext uri="{FF2B5EF4-FFF2-40B4-BE49-F238E27FC236}">
                      <a16:creationId xmlns:a16="http://schemas.microsoft.com/office/drawing/2014/main" id="{1C0F8A2A-F800-474B-A749-53DBDD7C3FC6}"/>
                    </a:ext>
                  </a:extLst>
                </p:cNvPr>
                <p:cNvSpPr/>
                <p:nvPr/>
              </p:nvSpPr>
              <p:spPr>
                <a:xfrm>
                  <a:off x="234639" y="-29512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58" name="Rectangle 54">
                <a:extLst>
                  <a:ext uri="{FF2B5EF4-FFF2-40B4-BE49-F238E27FC236}">
                    <a16:creationId xmlns:a16="http://schemas.microsoft.com/office/drawing/2014/main" id="{AC0AE215-951F-4150-9259-6902A4C3103B}"/>
                  </a:ext>
                </a:extLst>
              </p:cNvPr>
              <p:cNvSpPr/>
              <p:nvPr/>
            </p:nvSpPr>
            <p:spPr>
              <a:xfrm>
                <a:off x="5799971" y="2880248"/>
                <a:ext cx="1368030" cy="215444"/>
              </a:xfrm>
              <a:prstGeom prst="rect">
                <a:avLst/>
              </a:prstGeom>
            </p:spPr>
            <p:txBody>
              <a:bodyPr wrap="none" lIns="144000" tIns="0" rIns="144000" bIns="0" anchor="ctr">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细心监督</a:t>
                </a:r>
              </a:p>
            </p:txBody>
          </p:sp>
        </p:grpSp>
        <p:grpSp>
          <p:nvGrpSpPr>
            <p:cNvPr id="47" name="Group 38">
              <a:extLst>
                <a:ext uri="{FF2B5EF4-FFF2-40B4-BE49-F238E27FC236}">
                  <a16:creationId xmlns:a16="http://schemas.microsoft.com/office/drawing/2014/main" id="{9DB66F95-DD3B-442A-9026-EF7FBB4261F4}"/>
                </a:ext>
              </a:extLst>
            </p:cNvPr>
            <p:cNvGrpSpPr/>
            <p:nvPr/>
          </p:nvGrpSpPr>
          <p:grpSpPr>
            <a:xfrm>
              <a:off x="6023992" y="2889245"/>
              <a:ext cx="1764370" cy="399214"/>
              <a:chOff x="5403632" y="3665742"/>
              <a:chExt cx="1764370" cy="399214"/>
            </a:xfrm>
          </p:grpSpPr>
          <p:grpSp>
            <p:nvGrpSpPr>
              <p:cNvPr id="53" name="Group 46">
                <a:extLst>
                  <a:ext uri="{FF2B5EF4-FFF2-40B4-BE49-F238E27FC236}">
                    <a16:creationId xmlns:a16="http://schemas.microsoft.com/office/drawing/2014/main" id="{CAAEC594-5B60-4B71-B0DD-CEE3D5B9775C}"/>
                  </a:ext>
                </a:extLst>
              </p:cNvPr>
              <p:cNvGrpSpPr/>
              <p:nvPr/>
            </p:nvGrpSpPr>
            <p:grpSpPr>
              <a:xfrm>
                <a:off x="5403632" y="3665742"/>
                <a:ext cx="399214" cy="399214"/>
                <a:chOff x="0" y="-1180112"/>
                <a:chExt cx="767929" cy="767929"/>
              </a:xfrm>
            </p:grpSpPr>
            <p:sp>
              <p:nvSpPr>
                <p:cNvPr id="55" name="Freeform: Shape 50">
                  <a:extLst>
                    <a:ext uri="{FF2B5EF4-FFF2-40B4-BE49-F238E27FC236}">
                      <a16:creationId xmlns:a16="http://schemas.microsoft.com/office/drawing/2014/main" id="{73201190-6B12-41F9-B952-A4EB24B8C05D}"/>
                    </a:ext>
                  </a:extLst>
                </p:cNvPr>
                <p:cNvSpPr/>
                <p:nvPr/>
              </p:nvSpPr>
              <p:spPr>
                <a:xfrm>
                  <a:off x="0" y="-1180112"/>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56" name="Freeform: Shape 51">
                  <a:extLst>
                    <a:ext uri="{FF2B5EF4-FFF2-40B4-BE49-F238E27FC236}">
                      <a16:creationId xmlns:a16="http://schemas.microsoft.com/office/drawing/2014/main" id="{EFCA54AE-5293-480A-A5DB-898795219435}"/>
                    </a:ext>
                  </a:extLst>
                </p:cNvPr>
                <p:cNvSpPr/>
                <p:nvPr/>
              </p:nvSpPr>
              <p:spPr>
                <a:xfrm>
                  <a:off x="234639" y="-952778"/>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54" name="Rectangle 48">
                <a:extLst>
                  <a:ext uri="{FF2B5EF4-FFF2-40B4-BE49-F238E27FC236}">
                    <a16:creationId xmlns:a16="http://schemas.microsoft.com/office/drawing/2014/main" id="{9FD4C1F0-1D91-4E3F-8D13-651881FC9D2E}"/>
                  </a:ext>
                </a:extLst>
              </p:cNvPr>
              <p:cNvSpPr/>
              <p:nvPr/>
            </p:nvSpPr>
            <p:spPr>
              <a:xfrm>
                <a:off x="5799972" y="3734479"/>
                <a:ext cx="1368030" cy="215444"/>
              </a:xfrm>
              <a:prstGeom prst="rect">
                <a:avLst/>
              </a:prstGeom>
            </p:spPr>
            <p:txBody>
              <a:bodyPr wrap="none" lIns="144000" tIns="0" rIns="144000" bIns="0" anchor="ctr">
                <a:noAutofit/>
              </a:bodyPr>
              <a:lstStyle/>
              <a:p>
                <a:r>
                  <a:rPr lang="zh-CN" altLang="en-US" b="1" dirty="0">
                    <a:solidFill>
                      <a:schemeClr val="accent3"/>
                    </a:solidFill>
                    <a:latin typeface="微软雅黑" panose="020B0503020204020204" pitchFamily="34" charset="-122"/>
                    <a:ea typeface="微软雅黑" panose="020B0503020204020204" pitchFamily="34" charset="-122"/>
                  </a:rPr>
                  <a:t>重视反馈</a:t>
                </a:r>
              </a:p>
            </p:txBody>
          </p:sp>
        </p:grpSp>
        <p:grpSp>
          <p:nvGrpSpPr>
            <p:cNvPr id="48" name="Group 39">
              <a:extLst>
                <a:ext uri="{FF2B5EF4-FFF2-40B4-BE49-F238E27FC236}">
                  <a16:creationId xmlns:a16="http://schemas.microsoft.com/office/drawing/2014/main" id="{32FC4D5A-9124-4485-A4E3-426FB0E27EF4}"/>
                </a:ext>
              </a:extLst>
            </p:cNvPr>
            <p:cNvGrpSpPr/>
            <p:nvPr/>
          </p:nvGrpSpPr>
          <p:grpSpPr>
            <a:xfrm>
              <a:off x="6023991" y="3370403"/>
              <a:ext cx="1764370" cy="399214"/>
              <a:chOff x="5403631" y="3258583"/>
              <a:chExt cx="1764370" cy="399214"/>
            </a:xfrm>
          </p:grpSpPr>
          <p:grpSp>
            <p:nvGrpSpPr>
              <p:cNvPr id="49" name="Group 40">
                <a:extLst>
                  <a:ext uri="{FF2B5EF4-FFF2-40B4-BE49-F238E27FC236}">
                    <a16:creationId xmlns:a16="http://schemas.microsoft.com/office/drawing/2014/main" id="{CE1A7295-0402-4A0B-B537-09C30707467B}"/>
                  </a:ext>
                </a:extLst>
              </p:cNvPr>
              <p:cNvGrpSpPr/>
              <p:nvPr/>
            </p:nvGrpSpPr>
            <p:grpSpPr>
              <a:xfrm>
                <a:off x="5403631" y="3258583"/>
                <a:ext cx="399214" cy="399214"/>
                <a:chOff x="-2" y="-1963321"/>
                <a:chExt cx="767929" cy="767929"/>
              </a:xfrm>
            </p:grpSpPr>
            <p:sp>
              <p:nvSpPr>
                <p:cNvPr id="51" name="Freeform: Shape 44">
                  <a:extLst>
                    <a:ext uri="{FF2B5EF4-FFF2-40B4-BE49-F238E27FC236}">
                      <a16:creationId xmlns:a16="http://schemas.microsoft.com/office/drawing/2014/main" id="{A9A775F8-0D9D-4CD8-AF7A-87F58EA9C990}"/>
                    </a:ext>
                  </a:extLst>
                </p:cNvPr>
                <p:cNvSpPr/>
                <p:nvPr/>
              </p:nvSpPr>
              <p:spPr>
                <a:xfrm>
                  <a:off x="-2" y="-1963321"/>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52" name="Freeform: Shape 45">
                  <a:extLst>
                    <a:ext uri="{FF2B5EF4-FFF2-40B4-BE49-F238E27FC236}">
                      <a16:creationId xmlns:a16="http://schemas.microsoft.com/office/drawing/2014/main" id="{FE6F1351-1771-49F3-A52D-4E3C2C78746C}"/>
                    </a:ext>
                  </a:extLst>
                </p:cNvPr>
                <p:cNvSpPr/>
                <p:nvPr/>
              </p:nvSpPr>
              <p:spPr>
                <a:xfrm>
                  <a:off x="234637" y="-1735982"/>
                  <a:ext cx="298653" cy="31325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50" name="Rectangle 42">
                <a:extLst>
                  <a:ext uri="{FF2B5EF4-FFF2-40B4-BE49-F238E27FC236}">
                    <a16:creationId xmlns:a16="http://schemas.microsoft.com/office/drawing/2014/main" id="{DB644EF5-5D0C-446E-86FD-1C5783FB3C50}"/>
                  </a:ext>
                </a:extLst>
              </p:cNvPr>
              <p:cNvSpPr/>
              <p:nvPr/>
            </p:nvSpPr>
            <p:spPr>
              <a:xfrm>
                <a:off x="5799971" y="3350471"/>
                <a:ext cx="1368030" cy="215444"/>
              </a:xfrm>
              <a:prstGeom prst="rect">
                <a:avLst/>
              </a:prstGeom>
            </p:spPr>
            <p:txBody>
              <a:bodyPr wrap="none" lIns="144000" tIns="0" rIns="144000" bIns="0" anchor="ctr">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可持续强</a:t>
                </a:r>
              </a:p>
            </p:txBody>
          </p:sp>
        </p:grpSp>
      </p:grpSp>
      <p:sp>
        <p:nvSpPr>
          <p:cNvPr id="2" name="文本框 1">
            <a:extLst>
              <a:ext uri="{FF2B5EF4-FFF2-40B4-BE49-F238E27FC236}">
                <a16:creationId xmlns:a16="http://schemas.microsoft.com/office/drawing/2014/main" id="{68703A16-47B5-4F41-BBA7-563059AB0478}"/>
              </a:ext>
            </a:extLst>
          </p:cNvPr>
          <p:cNvSpPr txBox="1"/>
          <p:nvPr/>
        </p:nvSpPr>
        <p:spPr>
          <a:xfrm>
            <a:off x="5066774" y="3382365"/>
            <a:ext cx="3969722" cy="1384995"/>
          </a:xfrm>
          <a:prstGeom prst="rect">
            <a:avLst/>
          </a:prstGeom>
          <a:noFill/>
        </p:spPr>
        <p:txBody>
          <a:bodyPr wrap="square" rtlCol="0">
            <a:spAutoFit/>
          </a:bodyPr>
          <a:lstStyle/>
          <a:p>
            <a:r>
              <a:rPr lang="zh-CN" altLang="en-US" sz="2800" b="1" dirty="0">
                <a:solidFill>
                  <a:srgbClr val="3E9AB0"/>
                </a:solidFill>
                <a:latin typeface="微软雅黑" panose="020B0503020204020204" pitchFamily="34" charset="-122"/>
                <a:ea typeface="微软雅黑" panose="020B0503020204020204" pitchFamily="34" charset="-122"/>
              </a:rPr>
              <a:t>认准</a:t>
            </a:r>
            <a:r>
              <a:rPr lang="en-US" altLang="zh-CN" sz="2800" b="1" dirty="0">
                <a:solidFill>
                  <a:srgbClr val="0F3387"/>
                </a:solidFill>
                <a:latin typeface="微软雅黑" panose="020B0503020204020204" pitchFamily="34" charset="-122"/>
                <a:ea typeface="微软雅黑" panose="020B0503020204020204" pitchFamily="34" charset="-122"/>
              </a:rPr>
              <a:t>GROUP10</a:t>
            </a:r>
          </a:p>
          <a:p>
            <a:r>
              <a:rPr lang="zh-CN" altLang="en-US" sz="2800" b="1" dirty="0">
                <a:solidFill>
                  <a:srgbClr val="0F3387"/>
                </a:solidFill>
                <a:latin typeface="微软雅黑" panose="020B0503020204020204" pitchFamily="34" charset="-122"/>
                <a:ea typeface="微软雅黑" panose="020B0503020204020204" pitchFamily="34" charset="-122"/>
              </a:rPr>
              <a:t>技能树</a:t>
            </a:r>
            <a:r>
              <a:rPr lang="en-US" altLang="zh-CN" sz="2800" b="1" dirty="0">
                <a:solidFill>
                  <a:srgbClr val="0F3387"/>
                </a:solidFill>
                <a:latin typeface="微软雅黑" panose="020B0503020204020204" pitchFamily="34" charset="-122"/>
                <a:ea typeface="微软雅黑" panose="020B0503020204020204" pitchFamily="34" charset="-122"/>
              </a:rPr>
              <a:t>Exchange</a:t>
            </a:r>
          </a:p>
          <a:p>
            <a:r>
              <a:rPr lang="zh-CN" altLang="en-US" sz="2800" b="1" dirty="0">
                <a:solidFill>
                  <a:srgbClr val="3E9AB0"/>
                </a:solidFill>
                <a:latin typeface="微软雅黑" panose="020B0503020204020204" pitchFamily="34" charset="-122"/>
                <a:ea typeface="微软雅黑" panose="020B0503020204020204" pitchFamily="34" charset="-122"/>
              </a:rPr>
              <a:t>投上</a:t>
            </a:r>
            <a:r>
              <a:rPr lang="zh-CN" altLang="en-US" sz="2800" b="1" dirty="0">
                <a:solidFill>
                  <a:srgbClr val="0F3387"/>
                </a:solidFill>
                <a:latin typeface="微软雅黑" panose="020B0503020204020204" pitchFamily="34" charset="-122"/>
                <a:ea typeface="微软雅黑" panose="020B0503020204020204" pitchFamily="34" charset="-122"/>
              </a:rPr>
              <a:t>宝贵的一票</a:t>
            </a:r>
            <a:r>
              <a:rPr lang="zh-CN" altLang="en-US" sz="2800" b="1" dirty="0">
                <a:solidFill>
                  <a:srgbClr val="3E9AB0"/>
                </a:solidFill>
                <a:latin typeface="微软雅黑" panose="020B0503020204020204" pitchFamily="34" charset="-122"/>
                <a:ea typeface="微软雅黑" panose="020B0503020204020204" pitchFamily="34" charset="-122"/>
              </a:rPr>
              <a:t>吧！</a:t>
            </a:r>
          </a:p>
        </p:txBody>
      </p:sp>
    </p:spTree>
    <p:extLst>
      <p:ext uri="{BB962C8B-B14F-4D97-AF65-F5344CB8AC3E}">
        <p14:creationId xmlns:p14="http://schemas.microsoft.com/office/powerpoint/2010/main" val="423684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anim calcmode="lin" valueType="num">
                                      <p:cBhvr>
                                        <p:cTn id="13" dur="750" fill="hold"/>
                                        <p:tgtEl>
                                          <p:spTgt spid="22"/>
                                        </p:tgtEl>
                                        <p:attrNameLst>
                                          <p:attrName>ppt_x</p:attrName>
                                        </p:attrNameLst>
                                      </p:cBhvr>
                                      <p:tavLst>
                                        <p:tav tm="0">
                                          <p:val>
                                            <p:strVal val="#ppt_x"/>
                                          </p:val>
                                        </p:tav>
                                        <p:tav tm="100000">
                                          <p:val>
                                            <p:strVal val="#ppt_x"/>
                                          </p:val>
                                        </p:tav>
                                      </p:tavLst>
                                    </p:anim>
                                    <p:anim calcmode="lin" valueType="num">
                                      <p:cBhvr>
                                        <p:cTn id="14" dur="75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50"/>
                                        <p:tgtEl>
                                          <p:spTgt spid="44"/>
                                        </p:tgtEl>
                                      </p:cBhvr>
                                    </p:animEffect>
                                    <p:anim calcmode="lin" valueType="num">
                                      <p:cBhvr>
                                        <p:cTn id="18" dur="750" fill="hold"/>
                                        <p:tgtEl>
                                          <p:spTgt spid="44"/>
                                        </p:tgtEl>
                                        <p:attrNameLst>
                                          <p:attrName>ppt_x</p:attrName>
                                        </p:attrNameLst>
                                      </p:cBhvr>
                                      <p:tavLst>
                                        <p:tav tm="0">
                                          <p:val>
                                            <p:strVal val="#ppt_x"/>
                                          </p:val>
                                        </p:tav>
                                        <p:tav tm="100000">
                                          <p:val>
                                            <p:strVal val="#ppt_x"/>
                                          </p:val>
                                        </p:tav>
                                      </p:tavLst>
                                    </p:anim>
                                    <p:anim calcmode="lin" valueType="num">
                                      <p:cBhvr>
                                        <p:cTn id="19" dur="750" fill="hold"/>
                                        <p:tgtEl>
                                          <p:spTgt spid="44"/>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26" presetClass="emph" presetSubtype="0" fill="hold" grpId="0" nodeType="afterEffect">
                                  <p:stCondLst>
                                    <p:cond delay="0"/>
                                  </p:stCondLst>
                                  <p:childTnLst>
                                    <p:animEffect transition="out" filter="fade">
                                      <p:cBhvr>
                                        <p:cTn id="22" dur="500" tmFilter="0, 0; .2, .5; .8, .5; 1, 0"/>
                                        <p:tgtEl>
                                          <p:spTgt spid="2"/>
                                        </p:tgtEl>
                                      </p:cBhvr>
                                    </p:animEffect>
                                    <p:animScale>
                                      <p:cBhvr>
                                        <p:cTn id="23"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D3017A-1BF3-4A9E-8A03-F4C5A5C3ED54}"/>
              </a:ext>
            </a:extLst>
          </p:cNvPr>
          <p:cNvSpPr txBox="1"/>
          <p:nvPr/>
        </p:nvSpPr>
        <p:spPr>
          <a:xfrm>
            <a:off x="2231740" y="843558"/>
            <a:ext cx="4680520" cy="584775"/>
          </a:xfrm>
          <a:prstGeom prst="rect">
            <a:avLst/>
          </a:prstGeom>
          <a:solidFill>
            <a:srgbClr val="CED3EA"/>
          </a:solidFill>
        </p:spPr>
        <p:txBody>
          <a:bodyPr wrap="square" rtlCol="0">
            <a:spAutoFit/>
          </a:bodyPr>
          <a:lstStyle/>
          <a:p>
            <a:r>
              <a:rPr lang="zh-CN" altLang="en-US" sz="3200" b="1" dirty="0">
                <a:solidFill>
                  <a:srgbClr val="6374BD"/>
                </a:solidFill>
                <a:latin typeface="微软雅黑" panose="020B0503020204020204" pitchFamily="34" charset="-122"/>
                <a:ea typeface="微软雅黑" panose="020B0503020204020204" pitchFamily="34" charset="-122"/>
              </a:rPr>
              <a:t>你是否有过这样的经历</a:t>
            </a:r>
            <a:r>
              <a:rPr lang="en-US" altLang="zh-CN" sz="3200" b="1" dirty="0">
                <a:solidFill>
                  <a:srgbClr val="6374BD"/>
                </a:solidFill>
                <a:latin typeface="微软雅黑" panose="020B0503020204020204" pitchFamily="34" charset="-122"/>
                <a:ea typeface="微软雅黑" panose="020B0503020204020204" pitchFamily="34" charset="-122"/>
              </a:rPr>
              <a:t>…</a:t>
            </a:r>
            <a:endParaRPr lang="zh-CN" altLang="en-US" sz="3200" b="1" dirty="0">
              <a:solidFill>
                <a:srgbClr val="6374BD"/>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E067B7B8-A24C-4A94-A9C3-329B2782C0B9}"/>
              </a:ext>
            </a:extLst>
          </p:cNvPr>
          <p:cNvSpPr txBox="1"/>
          <p:nvPr/>
        </p:nvSpPr>
        <p:spPr>
          <a:xfrm>
            <a:off x="611560" y="1866703"/>
            <a:ext cx="3816424" cy="1857175"/>
          </a:xfrm>
          <a:prstGeom prst="rect">
            <a:avLst/>
          </a:prstGeom>
          <a:noFill/>
        </p:spPr>
        <p:txBody>
          <a:bodyPr wrap="square" rtlCol="0">
            <a:spAutoFit/>
          </a:bodyPr>
          <a:lstStyle/>
          <a:p>
            <a:pPr>
              <a:lnSpc>
                <a:spcPct val="200000"/>
              </a:lnSpc>
            </a:pPr>
            <a:r>
              <a:rPr lang="zh-CN" altLang="en-US" sz="1600" dirty="0">
                <a:latin typeface="微软雅黑" panose="020B0503020204020204" pitchFamily="34" charset="-122"/>
                <a:ea typeface="微软雅黑" panose="020B0503020204020204" pitchFamily="34" charset="-122"/>
              </a:rPr>
              <a:t>想要学习</a:t>
            </a:r>
            <a:r>
              <a:rPr lang="en-US" altLang="zh-CN" sz="1600" dirty="0">
                <a:latin typeface="微软雅黑" panose="020B0503020204020204" pitchFamily="34" charset="-122"/>
                <a:ea typeface="微软雅黑" panose="020B0503020204020204" pitchFamily="34" charset="-122"/>
              </a:rPr>
              <a:t>PR</a:t>
            </a:r>
            <a:r>
              <a:rPr lang="zh-CN" altLang="en-US" sz="1600" dirty="0">
                <a:latin typeface="微软雅黑" panose="020B0503020204020204" pitchFamily="34" charset="-122"/>
                <a:ea typeface="微软雅黑" panose="020B0503020204020204" pitchFamily="34" charset="-122"/>
              </a:rPr>
              <a:t>却没有人领入门</a:t>
            </a:r>
            <a:r>
              <a:rPr lang="en-US" altLang="zh-CN" sz="1600" dirty="0">
                <a:latin typeface="微软雅黑" panose="020B0503020204020204" pitchFamily="34" charset="-122"/>
                <a:ea typeface="微软雅黑" panose="020B0503020204020204" pitchFamily="34" charset="-122"/>
              </a:rPr>
              <a:t>…</a:t>
            </a:r>
          </a:p>
          <a:p>
            <a:pPr>
              <a:lnSpc>
                <a:spcPct val="200000"/>
              </a:lnSpc>
            </a:pPr>
            <a:r>
              <a:rPr lang="zh-CN" altLang="en-US" sz="1600" dirty="0">
                <a:latin typeface="微软雅黑" panose="020B0503020204020204" pitchFamily="34" charset="-122"/>
                <a:ea typeface="微软雅黑" panose="020B0503020204020204" pitchFamily="34" charset="-122"/>
              </a:rPr>
              <a:t>想要请教别人</a:t>
            </a:r>
            <a:r>
              <a:rPr lang="en-US" altLang="zh-CN" sz="1600" dirty="0">
                <a:latin typeface="微软雅黑" panose="020B0503020204020204" pitchFamily="34" charset="-122"/>
                <a:ea typeface="微软雅黑" panose="020B0503020204020204" pitchFamily="34" charset="-122"/>
              </a:rPr>
              <a:t>FCT</a:t>
            </a:r>
            <a:r>
              <a:rPr lang="zh-CN" altLang="en-US" sz="1600" dirty="0">
                <a:latin typeface="微软雅黑" panose="020B0503020204020204" pitchFamily="34" charset="-122"/>
                <a:ea typeface="微软雅黑" panose="020B0503020204020204" pitchFamily="34" charset="-122"/>
              </a:rPr>
              <a:t>问题没人理会</a:t>
            </a:r>
            <a:r>
              <a:rPr lang="en-US" altLang="zh-CN" sz="1600" dirty="0">
                <a:latin typeface="微软雅黑" panose="020B0503020204020204" pitchFamily="34" charset="-122"/>
                <a:ea typeface="微软雅黑" panose="020B0503020204020204" pitchFamily="34" charset="-122"/>
              </a:rPr>
              <a:t>…</a:t>
            </a:r>
          </a:p>
          <a:p>
            <a:pPr>
              <a:lnSpc>
                <a:spcPct val="200000"/>
              </a:lnSpc>
            </a:pPr>
            <a:r>
              <a:rPr lang="zh-CN" altLang="en-US" sz="1600" dirty="0">
                <a:latin typeface="微软雅黑" panose="020B0503020204020204" pitchFamily="34" charset="-122"/>
                <a:ea typeface="微软雅黑" panose="020B0503020204020204" pitchFamily="34" charset="-122"/>
              </a:rPr>
              <a:t>想要健身、学化妆不知何从下手</a:t>
            </a:r>
            <a:r>
              <a:rPr lang="en-US" altLang="zh-CN" sz="1600" dirty="0">
                <a:latin typeface="微软雅黑" panose="020B0503020204020204" pitchFamily="34" charset="-122"/>
                <a:ea typeface="微软雅黑" panose="020B0503020204020204" pitchFamily="34" charset="-122"/>
              </a:rPr>
              <a:t>…</a:t>
            </a:r>
          </a:p>
          <a:p>
            <a:pPr>
              <a:lnSpc>
                <a:spcPct val="200000"/>
              </a:lnSpc>
            </a:pP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7A09327B-5B8C-42C2-9275-7328074C45A7}"/>
              </a:ext>
            </a:extLst>
          </p:cNvPr>
          <p:cNvSpPr txBox="1"/>
          <p:nvPr/>
        </p:nvSpPr>
        <p:spPr>
          <a:xfrm>
            <a:off x="5364088" y="1866703"/>
            <a:ext cx="4392488" cy="1495409"/>
          </a:xfrm>
          <a:prstGeom prst="rect">
            <a:avLst/>
          </a:prstGeom>
          <a:noFill/>
        </p:spPr>
        <p:txBody>
          <a:bodyPr wrap="square" rtlCol="0">
            <a:spAutoFit/>
          </a:bodyPr>
          <a:lstStyle/>
          <a:p>
            <a:pPr>
              <a:lnSpc>
                <a:spcPct val="200000"/>
              </a:lnSpc>
            </a:pPr>
            <a:r>
              <a:rPr lang="zh-CN" altLang="en-US" sz="1600" dirty="0">
                <a:latin typeface="微软雅黑" panose="020B0503020204020204" pitchFamily="34" charset="-122"/>
                <a:ea typeface="微软雅黑" panose="020B0503020204020204" pitchFamily="34" charset="-122"/>
              </a:rPr>
              <a:t>想要和朋友交流学习的心得体会</a:t>
            </a:r>
            <a:r>
              <a:rPr lang="en-US" altLang="zh-CN" sz="1600" dirty="0">
                <a:latin typeface="微软雅黑" panose="020B0503020204020204" pitchFamily="34" charset="-122"/>
                <a:ea typeface="微软雅黑" panose="020B0503020204020204" pitchFamily="34" charset="-122"/>
              </a:rPr>
              <a:t>…</a:t>
            </a:r>
          </a:p>
          <a:p>
            <a:pPr>
              <a:lnSpc>
                <a:spcPct val="200000"/>
              </a:lnSpc>
            </a:pPr>
            <a:r>
              <a:rPr lang="zh-CN" altLang="en-US" sz="1600" dirty="0">
                <a:latin typeface="微软雅黑" panose="020B0503020204020204" pitchFamily="34" charset="-122"/>
                <a:ea typeface="微软雅黑" panose="020B0503020204020204" pitchFamily="34" charset="-122"/>
              </a:rPr>
              <a:t>想认识新朋友、听不同专业的声音</a:t>
            </a:r>
            <a:r>
              <a:rPr lang="en-US" altLang="zh-CN" sz="1600" dirty="0">
                <a:latin typeface="微软雅黑" panose="020B0503020204020204" pitchFamily="34" charset="-122"/>
                <a:ea typeface="微软雅黑" panose="020B0503020204020204" pitchFamily="34" charset="-122"/>
              </a:rPr>
              <a:t>…</a:t>
            </a:r>
          </a:p>
          <a:p>
            <a:pPr>
              <a:lnSpc>
                <a:spcPct val="200000"/>
              </a:lnSpc>
            </a:pPr>
            <a:r>
              <a:rPr lang="zh-CN" altLang="en-US" sz="1600" dirty="0">
                <a:latin typeface="微软雅黑" panose="020B0503020204020204" pitchFamily="34" charset="-122"/>
                <a:ea typeface="微软雅黑" panose="020B0503020204020204" pitchFamily="34" charset="-122"/>
              </a:rPr>
              <a:t>想要找个平台督促自己学习新知识</a:t>
            </a:r>
            <a:r>
              <a:rPr lang="en-US" altLang="zh-CN" sz="1600" dirty="0">
                <a:latin typeface="微软雅黑" panose="020B0503020204020204" pitchFamily="34" charset="-122"/>
                <a:ea typeface="微软雅黑" panose="020B0503020204020204" pitchFamily="34" charset="-122"/>
              </a:rPr>
              <a:t>…</a:t>
            </a:r>
          </a:p>
        </p:txBody>
      </p:sp>
      <p:sp>
        <p:nvSpPr>
          <p:cNvPr id="41" name="Oval 60">
            <a:extLst>
              <a:ext uri="{FF2B5EF4-FFF2-40B4-BE49-F238E27FC236}">
                <a16:creationId xmlns:a16="http://schemas.microsoft.com/office/drawing/2014/main" id="{F8D0F932-3AEB-4EC5-9DBB-49BE08D6EC86}"/>
              </a:ext>
            </a:extLst>
          </p:cNvPr>
          <p:cNvSpPr/>
          <p:nvPr/>
        </p:nvSpPr>
        <p:spPr>
          <a:xfrm>
            <a:off x="4227370" y="2316942"/>
            <a:ext cx="689259" cy="689259"/>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000" b="1" dirty="0">
                <a:latin typeface="微软雅黑" panose="020B0503020204020204" pitchFamily="34" charset="-122"/>
                <a:ea typeface="微软雅黑" panose="020B0503020204020204" pitchFamily="34" charset="-122"/>
              </a:rPr>
              <a:t>or</a:t>
            </a:r>
            <a:endParaRPr sz="20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32B0C9F-0D04-4B2C-B116-B407ACE5DD96}"/>
              </a:ext>
            </a:extLst>
          </p:cNvPr>
          <p:cNvSpPr txBox="1"/>
          <p:nvPr/>
        </p:nvSpPr>
        <p:spPr>
          <a:xfrm>
            <a:off x="3059832" y="4135088"/>
            <a:ext cx="3384376" cy="400110"/>
          </a:xfrm>
          <a:prstGeom prst="rect">
            <a:avLst/>
          </a:prstGeom>
          <a:noFill/>
        </p:spPr>
        <p:txBody>
          <a:bodyPr wrap="square" rtlCol="0">
            <a:spAutoFit/>
          </a:bodyPr>
          <a:lstStyle/>
          <a:p>
            <a:r>
              <a:rPr lang="zh-CN" altLang="en-US" sz="2000" b="1" dirty="0">
                <a:solidFill>
                  <a:srgbClr val="0F3387"/>
                </a:solidFill>
                <a:latin typeface="微软雅黑" panose="020B0503020204020204" pitchFamily="34" charset="-122"/>
                <a:ea typeface="微软雅黑" panose="020B0503020204020204" pitchFamily="34" charset="-122"/>
              </a:rPr>
              <a:t>想要和别人交换技能点</a:t>
            </a:r>
            <a:r>
              <a:rPr lang="en-US" altLang="zh-CN" sz="2000" b="1" dirty="0">
                <a:solidFill>
                  <a:srgbClr val="0F3387"/>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0433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p:bldP spid="40" grpId="0"/>
      <p:bldP spid="4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67544" y="1207797"/>
            <a:ext cx="527599" cy="527599"/>
            <a:chOff x="2063282" y="2457456"/>
            <a:chExt cx="527599" cy="527599"/>
          </a:xfrm>
        </p:grpSpPr>
        <p:sp>
          <p:nvSpPr>
            <p:cNvPr id="10" name="Rectangle 54"/>
            <p:cNvSpPr/>
            <p:nvPr/>
          </p:nvSpPr>
          <p:spPr>
            <a:xfrm>
              <a:off x="2063282" y="2457456"/>
              <a:ext cx="527599" cy="5275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Group 55"/>
            <p:cNvGrpSpPr/>
            <p:nvPr/>
          </p:nvGrpSpPr>
          <p:grpSpPr>
            <a:xfrm>
              <a:off x="2169543" y="2598805"/>
              <a:ext cx="318937" cy="245215"/>
              <a:chOff x="2849564" y="3636963"/>
              <a:chExt cx="315912" cy="242888"/>
            </a:xfrm>
            <a:solidFill>
              <a:schemeClr val="bg1"/>
            </a:solidFill>
          </p:grpSpPr>
          <p:sp>
            <p:nvSpPr>
              <p:cNvPr id="18" name="Freeform: Shape 56"/>
              <p:cNvSpPr>
                <a:spLocks/>
              </p:cNvSpPr>
              <p:nvPr/>
            </p:nvSpPr>
            <p:spPr bwMode="auto">
              <a:xfrm>
                <a:off x="2849564" y="3671888"/>
                <a:ext cx="298450" cy="207963"/>
              </a:xfrm>
              <a:custGeom>
                <a:avLst/>
                <a:gdLst>
                  <a:gd name="T0" fmla="*/ 103 w 112"/>
                  <a:gd name="T1" fmla="*/ 78 h 78"/>
                  <a:gd name="T2" fmla="*/ 9 w 112"/>
                  <a:gd name="T3" fmla="*/ 78 h 78"/>
                  <a:gd name="T4" fmla="*/ 0 w 112"/>
                  <a:gd name="T5" fmla="*/ 69 h 78"/>
                  <a:gd name="T6" fmla="*/ 0 w 112"/>
                  <a:gd name="T7" fmla="*/ 8 h 78"/>
                  <a:gd name="T8" fmla="*/ 9 w 112"/>
                  <a:gd name="T9" fmla="*/ 0 h 78"/>
                  <a:gd name="T10" fmla="*/ 42 w 112"/>
                  <a:gd name="T11" fmla="*/ 0 h 78"/>
                  <a:gd name="T12" fmla="*/ 46 w 112"/>
                  <a:gd name="T13" fmla="*/ 4 h 78"/>
                  <a:gd name="T14" fmla="*/ 42 w 112"/>
                  <a:gd name="T15" fmla="*/ 8 h 78"/>
                  <a:gd name="T16" fmla="*/ 9 w 112"/>
                  <a:gd name="T17" fmla="*/ 8 h 78"/>
                  <a:gd name="T18" fmla="*/ 8 w 112"/>
                  <a:gd name="T19" fmla="*/ 8 h 78"/>
                  <a:gd name="T20" fmla="*/ 8 w 112"/>
                  <a:gd name="T21" fmla="*/ 69 h 78"/>
                  <a:gd name="T22" fmla="*/ 9 w 112"/>
                  <a:gd name="T23" fmla="*/ 70 h 78"/>
                  <a:gd name="T24" fmla="*/ 103 w 112"/>
                  <a:gd name="T25" fmla="*/ 70 h 78"/>
                  <a:gd name="T26" fmla="*/ 104 w 112"/>
                  <a:gd name="T27" fmla="*/ 69 h 78"/>
                  <a:gd name="T28" fmla="*/ 104 w 112"/>
                  <a:gd name="T29" fmla="*/ 43 h 78"/>
                  <a:gd name="T30" fmla="*/ 108 w 112"/>
                  <a:gd name="T31" fmla="*/ 39 h 78"/>
                  <a:gd name="T32" fmla="*/ 112 w 112"/>
                  <a:gd name="T33" fmla="*/ 43 h 78"/>
                  <a:gd name="T34" fmla="*/ 112 w 112"/>
                  <a:gd name="T35" fmla="*/ 69 h 78"/>
                  <a:gd name="T36" fmla="*/ 103 w 112"/>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78">
                    <a:moveTo>
                      <a:pt x="103" y="78"/>
                    </a:moveTo>
                    <a:cubicBezTo>
                      <a:pt x="9" y="78"/>
                      <a:pt x="9" y="78"/>
                      <a:pt x="9" y="78"/>
                    </a:cubicBezTo>
                    <a:cubicBezTo>
                      <a:pt x="4" y="78"/>
                      <a:pt x="0" y="74"/>
                      <a:pt x="0" y="69"/>
                    </a:cubicBezTo>
                    <a:cubicBezTo>
                      <a:pt x="0" y="8"/>
                      <a:pt x="0" y="8"/>
                      <a:pt x="0" y="8"/>
                    </a:cubicBezTo>
                    <a:cubicBezTo>
                      <a:pt x="0" y="4"/>
                      <a:pt x="4" y="0"/>
                      <a:pt x="9" y="0"/>
                    </a:cubicBezTo>
                    <a:cubicBezTo>
                      <a:pt x="42" y="0"/>
                      <a:pt x="42" y="0"/>
                      <a:pt x="42" y="0"/>
                    </a:cubicBezTo>
                    <a:cubicBezTo>
                      <a:pt x="44" y="0"/>
                      <a:pt x="46" y="1"/>
                      <a:pt x="46" y="4"/>
                    </a:cubicBezTo>
                    <a:cubicBezTo>
                      <a:pt x="46" y="6"/>
                      <a:pt x="44" y="8"/>
                      <a:pt x="42" y="8"/>
                    </a:cubicBezTo>
                    <a:cubicBezTo>
                      <a:pt x="9" y="8"/>
                      <a:pt x="9" y="8"/>
                      <a:pt x="9" y="8"/>
                    </a:cubicBezTo>
                    <a:cubicBezTo>
                      <a:pt x="8" y="8"/>
                      <a:pt x="8" y="8"/>
                      <a:pt x="8" y="8"/>
                    </a:cubicBezTo>
                    <a:cubicBezTo>
                      <a:pt x="8" y="69"/>
                      <a:pt x="8" y="69"/>
                      <a:pt x="8" y="69"/>
                    </a:cubicBezTo>
                    <a:cubicBezTo>
                      <a:pt x="8" y="70"/>
                      <a:pt x="8" y="70"/>
                      <a:pt x="9" y="70"/>
                    </a:cubicBezTo>
                    <a:cubicBezTo>
                      <a:pt x="103" y="70"/>
                      <a:pt x="103" y="70"/>
                      <a:pt x="103" y="70"/>
                    </a:cubicBezTo>
                    <a:cubicBezTo>
                      <a:pt x="103" y="70"/>
                      <a:pt x="104" y="70"/>
                      <a:pt x="104" y="69"/>
                    </a:cubicBezTo>
                    <a:cubicBezTo>
                      <a:pt x="104" y="43"/>
                      <a:pt x="104" y="43"/>
                      <a:pt x="104" y="43"/>
                    </a:cubicBezTo>
                    <a:cubicBezTo>
                      <a:pt x="104" y="41"/>
                      <a:pt x="105" y="39"/>
                      <a:pt x="108" y="39"/>
                    </a:cubicBezTo>
                    <a:cubicBezTo>
                      <a:pt x="110" y="39"/>
                      <a:pt x="112" y="41"/>
                      <a:pt x="112" y="43"/>
                    </a:cubicBezTo>
                    <a:cubicBezTo>
                      <a:pt x="112" y="69"/>
                      <a:pt x="112" y="69"/>
                      <a:pt x="112" y="69"/>
                    </a:cubicBezTo>
                    <a:cubicBezTo>
                      <a:pt x="112" y="74"/>
                      <a:pt x="108" y="78"/>
                      <a:pt x="103" y="78"/>
                    </a:cubicBezTo>
                    <a:close/>
                  </a:path>
                </a:pathLst>
              </a:custGeom>
              <a:grpFill/>
              <a:ln w="9525">
                <a:solidFill>
                  <a:schemeClr val="bg1"/>
                </a:solidFill>
                <a:round/>
                <a:headEnd/>
                <a:tailEnd/>
              </a:ln>
              <a:extLst/>
            </p:spPr>
            <p:txBody>
              <a:bodyPr anchor="ctr"/>
              <a:lstStyle/>
              <a:p>
                <a:pPr algn="ctr"/>
                <a:endParaRPr/>
              </a:p>
            </p:txBody>
          </p:sp>
          <p:sp>
            <p:nvSpPr>
              <p:cNvPr id="19" name="Freeform: Shape 57"/>
              <p:cNvSpPr>
                <a:spLocks/>
              </p:cNvSpPr>
              <p:nvPr/>
            </p:nvSpPr>
            <p:spPr bwMode="auto">
              <a:xfrm>
                <a:off x="2943226" y="3636963"/>
                <a:ext cx="222250" cy="200025"/>
              </a:xfrm>
              <a:custGeom>
                <a:avLst/>
                <a:gdLst>
                  <a:gd name="T0" fmla="*/ 46 w 83"/>
                  <a:gd name="T1" fmla="*/ 58 h 75"/>
                  <a:gd name="T2" fmla="*/ 83 w 83"/>
                  <a:gd name="T3" fmla="*/ 29 h 75"/>
                  <a:gd name="T4" fmla="*/ 46 w 83"/>
                  <a:gd name="T5" fmla="*/ 0 h 75"/>
                  <a:gd name="T6" fmla="*/ 46 w 83"/>
                  <a:gd name="T7" fmla="*/ 20 h 75"/>
                  <a:gd name="T8" fmla="*/ 0 w 83"/>
                  <a:gd name="T9" fmla="*/ 75 h 75"/>
                  <a:gd name="T10" fmla="*/ 46 w 83"/>
                  <a:gd name="T11" fmla="*/ 40 h 75"/>
                  <a:gd name="T12" fmla="*/ 46 w 83"/>
                  <a:gd name="T13" fmla="*/ 58 h 75"/>
                </a:gdLst>
                <a:ahLst/>
                <a:cxnLst>
                  <a:cxn ang="0">
                    <a:pos x="T0" y="T1"/>
                  </a:cxn>
                  <a:cxn ang="0">
                    <a:pos x="T2" y="T3"/>
                  </a:cxn>
                  <a:cxn ang="0">
                    <a:pos x="T4" y="T5"/>
                  </a:cxn>
                  <a:cxn ang="0">
                    <a:pos x="T6" y="T7"/>
                  </a:cxn>
                  <a:cxn ang="0">
                    <a:pos x="T8" y="T9"/>
                  </a:cxn>
                  <a:cxn ang="0">
                    <a:pos x="T10" y="T11"/>
                  </a:cxn>
                  <a:cxn ang="0">
                    <a:pos x="T12" y="T13"/>
                  </a:cxn>
                </a:cxnLst>
                <a:rect l="0" t="0" r="r" b="b"/>
                <a:pathLst>
                  <a:path w="83" h="75">
                    <a:moveTo>
                      <a:pt x="46" y="58"/>
                    </a:moveTo>
                    <a:cubicBezTo>
                      <a:pt x="83" y="29"/>
                      <a:pt x="83" y="29"/>
                      <a:pt x="83" y="29"/>
                    </a:cubicBezTo>
                    <a:cubicBezTo>
                      <a:pt x="46" y="0"/>
                      <a:pt x="46" y="0"/>
                      <a:pt x="46" y="0"/>
                    </a:cubicBezTo>
                    <a:cubicBezTo>
                      <a:pt x="46" y="20"/>
                      <a:pt x="46" y="20"/>
                      <a:pt x="46" y="20"/>
                    </a:cubicBezTo>
                    <a:cubicBezTo>
                      <a:pt x="10" y="21"/>
                      <a:pt x="0" y="38"/>
                      <a:pt x="0" y="75"/>
                    </a:cubicBezTo>
                    <a:cubicBezTo>
                      <a:pt x="15" y="43"/>
                      <a:pt x="30" y="41"/>
                      <a:pt x="46" y="40"/>
                    </a:cubicBezTo>
                    <a:cubicBezTo>
                      <a:pt x="46" y="58"/>
                      <a:pt x="46" y="58"/>
                      <a:pt x="46" y="58"/>
                    </a:cubicBezTo>
                    <a:close/>
                  </a:path>
                </a:pathLst>
              </a:custGeom>
              <a:grpFill/>
              <a:ln w="9525">
                <a:solidFill>
                  <a:schemeClr val="bg1"/>
                </a:solidFill>
                <a:round/>
                <a:headEnd/>
                <a:tailEnd/>
              </a:ln>
              <a:extLst/>
            </p:spPr>
            <p:txBody>
              <a:bodyPr anchor="ctr"/>
              <a:lstStyle/>
              <a:p>
                <a:pPr algn="ctr"/>
                <a:endParaRPr/>
              </a:p>
            </p:txBody>
          </p:sp>
        </p:grpSp>
      </p:grpSp>
      <p:sp>
        <p:nvSpPr>
          <p:cNvPr id="55" name="文本框 54">
            <a:extLst>
              <a:ext uri="{FF2B5EF4-FFF2-40B4-BE49-F238E27FC236}">
                <a16:creationId xmlns:a16="http://schemas.microsoft.com/office/drawing/2014/main" id="{29B30ABE-833F-45E1-94F8-7DC4F079097F}"/>
              </a:ext>
            </a:extLst>
          </p:cNvPr>
          <p:cNvSpPr txBox="1"/>
          <p:nvPr/>
        </p:nvSpPr>
        <p:spPr>
          <a:xfrm>
            <a:off x="1075933" y="1225029"/>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项目背景</a:t>
            </a:r>
          </a:p>
        </p:txBody>
      </p:sp>
      <p:sp>
        <p:nvSpPr>
          <p:cNvPr id="57" name="文本框 56">
            <a:extLst>
              <a:ext uri="{FF2B5EF4-FFF2-40B4-BE49-F238E27FC236}">
                <a16:creationId xmlns:a16="http://schemas.microsoft.com/office/drawing/2014/main" id="{95C13517-A2D1-44BB-B117-003885187705}"/>
              </a:ext>
            </a:extLst>
          </p:cNvPr>
          <p:cNvSpPr txBox="1"/>
          <p:nvPr/>
        </p:nvSpPr>
        <p:spPr>
          <a:xfrm>
            <a:off x="523507" y="1768485"/>
            <a:ext cx="3873227" cy="2891497"/>
          </a:xfrm>
          <a:prstGeom prst="rect">
            <a:avLst/>
          </a:prstGeom>
          <a:noFill/>
        </p:spPr>
        <p:txBody>
          <a:bodyPr wrap="square" rtlCol="0">
            <a:spAutoFit/>
          </a:bodyPr>
          <a:lstStyle/>
          <a:p>
            <a:pPr>
              <a:lnSpc>
                <a:spcPct val="200000"/>
              </a:lnSpc>
            </a:pPr>
            <a:r>
              <a:rPr lang="en-US" altLang="zh-CN" sz="1400" dirty="0">
                <a:latin typeface="微软雅黑" panose="020B0503020204020204" pitchFamily="34" charset="-122"/>
                <a:ea typeface="微软雅黑" panose="020B0503020204020204" pitchFamily="34" charset="-122"/>
              </a:rPr>
              <a:t>       </a:t>
            </a:r>
            <a:r>
              <a:rPr lang="zh-CN" altLang="zh-CN" sz="1400" dirty="0">
                <a:solidFill>
                  <a:schemeClr val="tx1">
                    <a:lumMod val="85000"/>
                    <a:lumOff val="15000"/>
                  </a:schemeClr>
                </a:solidFill>
                <a:latin typeface="微软雅黑" panose="020B0503020204020204" pitchFamily="34" charset="-122"/>
                <a:ea typeface="微软雅黑" panose="020B0503020204020204" pitchFamily="34" charset="-122"/>
              </a:rPr>
              <a:t>校园中不乏找到爱好相同伙伴的活动组织，如学生社团、学生工作部门等，但有</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90%</a:t>
            </a:r>
            <a:r>
              <a:rPr lang="zh-CN" altLang="zh-CN" sz="1400" dirty="0">
                <a:solidFill>
                  <a:schemeClr val="tx1">
                    <a:lumMod val="85000"/>
                    <a:lumOff val="15000"/>
                  </a:schemeClr>
                </a:solidFill>
                <a:latin typeface="微软雅黑" panose="020B0503020204020204" pitchFamily="34" charset="-122"/>
                <a:ea typeface="微软雅黑" panose="020B0503020204020204" pitchFamily="34" charset="-122"/>
              </a:rPr>
              <a:t>的同学有</a:t>
            </a:r>
            <a:r>
              <a:rPr lang="zh-CN" altLang="zh-CN" sz="1400" b="1" dirty="0">
                <a:solidFill>
                  <a:schemeClr val="tx1">
                    <a:lumMod val="85000"/>
                    <a:lumOff val="15000"/>
                  </a:schemeClr>
                </a:solidFill>
                <a:latin typeface="微软雅黑" panose="020B0503020204020204" pitchFamily="34" charset="-122"/>
                <a:ea typeface="微软雅黑" panose="020B0503020204020204" pitchFamily="34" charset="-122"/>
              </a:rPr>
              <a:t>渴望学习某项技能却寻找不到合适的交流伙伴</a:t>
            </a:r>
            <a:r>
              <a:rPr lang="zh-CN" altLang="zh-CN" sz="1400" dirty="0">
                <a:solidFill>
                  <a:schemeClr val="tx1">
                    <a:lumMod val="85000"/>
                    <a:lumOff val="15000"/>
                  </a:schemeClr>
                </a:solidFill>
                <a:latin typeface="微软雅黑" panose="020B0503020204020204" pitchFamily="34" charset="-122"/>
                <a:ea typeface="微软雅黑" panose="020B0503020204020204" pitchFamily="34" charset="-122"/>
              </a:rPr>
              <a:t>的经历。这些同学希望能够有比社团等更有效的培养爱好的方式，而其中一对一教学学习的需求最大。</a:t>
            </a:r>
          </a:p>
          <a:p>
            <a:pPr>
              <a:lnSpc>
                <a:spcPct val="150000"/>
              </a:lnSpc>
            </a:pP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8" name="Group 35">
            <a:extLst>
              <a:ext uri="{FF2B5EF4-FFF2-40B4-BE49-F238E27FC236}">
                <a16:creationId xmlns:a16="http://schemas.microsoft.com/office/drawing/2014/main" id="{BEC5408E-9219-4F26-9ADB-D36A4B70537B}"/>
              </a:ext>
            </a:extLst>
          </p:cNvPr>
          <p:cNvGrpSpPr/>
          <p:nvPr/>
        </p:nvGrpSpPr>
        <p:grpSpPr>
          <a:xfrm>
            <a:off x="5868144" y="1131590"/>
            <a:ext cx="1851349" cy="2745120"/>
            <a:chOff x="6023991" y="1945518"/>
            <a:chExt cx="1767245" cy="2620412"/>
          </a:xfrm>
        </p:grpSpPr>
        <p:grpSp>
          <p:nvGrpSpPr>
            <p:cNvPr id="59" name="Group 36">
              <a:extLst>
                <a:ext uri="{FF2B5EF4-FFF2-40B4-BE49-F238E27FC236}">
                  <a16:creationId xmlns:a16="http://schemas.microsoft.com/office/drawing/2014/main" id="{D31114E7-FF05-4CC5-8A63-9462B89F4F61}"/>
                </a:ext>
              </a:extLst>
            </p:cNvPr>
            <p:cNvGrpSpPr/>
            <p:nvPr/>
          </p:nvGrpSpPr>
          <p:grpSpPr>
            <a:xfrm>
              <a:off x="6023991" y="1945518"/>
              <a:ext cx="1767245" cy="399215"/>
              <a:chOff x="5403631" y="2217689"/>
              <a:chExt cx="1767245" cy="399215"/>
            </a:xfrm>
          </p:grpSpPr>
          <p:grpSp>
            <p:nvGrpSpPr>
              <p:cNvPr id="81" name="Group 58">
                <a:extLst>
                  <a:ext uri="{FF2B5EF4-FFF2-40B4-BE49-F238E27FC236}">
                    <a16:creationId xmlns:a16="http://schemas.microsoft.com/office/drawing/2014/main" id="{0B8A0E53-C796-4B0F-A9DA-999B9E533C35}"/>
                  </a:ext>
                </a:extLst>
              </p:cNvPr>
              <p:cNvGrpSpPr/>
              <p:nvPr/>
            </p:nvGrpSpPr>
            <p:grpSpPr>
              <a:xfrm>
                <a:off x="5403631" y="2217689"/>
                <a:ext cx="399214" cy="399215"/>
                <a:chOff x="-2" y="363130"/>
                <a:chExt cx="767929" cy="767930"/>
              </a:xfrm>
            </p:grpSpPr>
            <p:sp>
              <p:nvSpPr>
                <p:cNvPr id="85" name="Freeform: Shape 62">
                  <a:extLst>
                    <a:ext uri="{FF2B5EF4-FFF2-40B4-BE49-F238E27FC236}">
                      <a16:creationId xmlns:a16="http://schemas.microsoft.com/office/drawing/2014/main" id="{E6380DDC-B42B-4F5C-A01E-89979E578628}"/>
                    </a:ext>
                  </a:extLst>
                </p:cNvPr>
                <p:cNvSpPr/>
                <p:nvPr/>
              </p:nvSpPr>
              <p:spPr>
                <a:xfrm>
                  <a:off x="-2" y="363130"/>
                  <a:ext cx="767929" cy="767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86" name="Freeform: Shape 63">
                  <a:extLst>
                    <a:ext uri="{FF2B5EF4-FFF2-40B4-BE49-F238E27FC236}">
                      <a16:creationId xmlns:a16="http://schemas.microsoft.com/office/drawing/2014/main" id="{FB7DEC4B-5C18-4794-A13D-E2C95D467DF3}"/>
                    </a:ext>
                  </a:extLst>
                </p:cNvPr>
                <p:cNvSpPr/>
                <p:nvPr/>
              </p:nvSpPr>
              <p:spPr>
                <a:xfrm>
                  <a:off x="234639" y="590462"/>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83" name="Rectangle 60">
                <a:extLst>
                  <a:ext uri="{FF2B5EF4-FFF2-40B4-BE49-F238E27FC236}">
                    <a16:creationId xmlns:a16="http://schemas.microsoft.com/office/drawing/2014/main" id="{DB73E657-6C8F-4895-8C55-CC7316121379}"/>
                  </a:ext>
                </a:extLst>
              </p:cNvPr>
              <p:cNvSpPr/>
              <p:nvPr/>
            </p:nvSpPr>
            <p:spPr>
              <a:xfrm>
                <a:off x="5802846" y="2294256"/>
                <a:ext cx="1368030" cy="215444"/>
              </a:xfrm>
              <a:prstGeom prst="rect">
                <a:avLst/>
              </a:prstGeom>
            </p:spPr>
            <p:txBody>
              <a:bodyPr wrap="none" lIns="144000" tIns="0" rIns="144000" bIns="0" anchor="ctr">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一对一匹配</a:t>
                </a:r>
              </a:p>
            </p:txBody>
          </p:sp>
        </p:grpSp>
        <p:grpSp>
          <p:nvGrpSpPr>
            <p:cNvPr id="60" name="Group 37">
              <a:extLst>
                <a:ext uri="{FF2B5EF4-FFF2-40B4-BE49-F238E27FC236}">
                  <a16:creationId xmlns:a16="http://schemas.microsoft.com/office/drawing/2014/main" id="{379DEB44-D191-4D37-BB81-015C5C3E50F6}"/>
                </a:ext>
              </a:extLst>
            </p:cNvPr>
            <p:cNvGrpSpPr/>
            <p:nvPr/>
          </p:nvGrpSpPr>
          <p:grpSpPr>
            <a:xfrm>
              <a:off x="6023992" y="2692906"/>
              <a:ext cx="1764370" cy="399214"/>
              <a:chOff x="5403632" y="3066578"/>
              <a:chExt cx="1764370" cy="399214"/>
            </a:xfrm>
          </p:grpSpPr>
          <p:grpSp>
            <p:nvGrpSpPr>
              <p:cNvPr id="75" name="Group 52">
                <a:extLst>
                  <a:ext uri="{FF2B5EF4-FFF2-40B4-BE49-F238E27FC236}">
                    <a16:creationId xmlns:a16="http://schemas.microsoft.com/office/drawing/2014/main" id="{3861E637-09A4-4C31-80F1-16403B0B3B24}"/>
                  </a:ext>
                </a:extLst>
              </p:cNvPr>
              <p:cNvGrpSpPr/>
              <p:nvPr/>
            </p:nvGrpSpPr>
            <p:grpSpPr>
              <a:xfrm>
                <a:off x="5403632" y="3066578"/>
                <a:ext cx="399214" cy="399214"/>
                <a:chOff x="0" y="0"/>
                <a:chExt cx="767929" cy="767929"/>
              </a:xfrm>
            </p:grpSpPr>
            <p:sp>
              <p:nvSpPr>
                <p:cNvPr id="79" name="Freeform: Shape 56">
                  <a:extLst>
                    <a:ext uri="{FF2B5EF4-FFF2-40B4-BE49-F238E27FC236}">
                      <a16:creationId xmlns:a16="http://schemas.microsoft.com/office/drawing/2014/main" id="{BFC4781D-E6A1-45C5-8A01-607AB08F0C1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80" name="Freeform: Shape 57">
                  <a:extLst>
                    <a:ext uri="{FF2B5EF4-FFF2-40B4-BE49-F238E27FC236}">
                      <a16:creationId xmlns:a16="http://schemas.microsoft.com/office/drawing/2014/main" id="{FBEE4D59-C74E-4F21-AA9E-490C11421243}"/>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77" name="Rectangle 54">
                <a:extLst>
                  <a:ext uri="{FF2B5EF4-FFF2-40B4-BE49-F238E27FC236}">
                    <a16:creationId xmlns:a16="http://schemas.microsoft.com/office/drawing/2014/main" id="{2368B77D-F37B-48AE-97B4-2DA7D15996ED}"/>
                  </a:ext>
                </a:extLst>
              </p:cNvPr>
              <p:cNvSpPr/>
              <p:nvPr/>
            </p:nvSpPr>
            <p:spPr>
              <a:xfrm>
                <a:off x="5799972" y="3130402"/>
                <a:ext cx="1368030" cy="215444"/>
              </a:xfrm>
              <a:prstGeom prst="rect">
                <a:avLst/>
              </a:prstGeom>
            </p:spPr>
            <p:txBody>
              <a:bodyPr wrap="none" lIns="144000" tIns="0" rIns="144000" bIns="0" anchor="ctr">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教与学结合</a:t>
                </a:r>
              </a:p>
            </p:txBody>
          </p:sp>
        </p:grpSp>
        <p:grpSp>
          <p:nvGrpSpPr>
            <p:cNvPr id="61" name="Group 38">
              <a:extLst>
                <a:ext uri="{FF2B5EF4-FFF2-40B4-BE49-F238E27FC236}">
                  <a16:creationId xmlns:a16="http://schemas.microsoft.com/office/drawing/2014/main" id="{FDDC417D-733C-4539-B574-92E7B7EAA214}"/>
                </a:ext>
              </a:extLst>
            </p:cNvPr>
            <p:cNvGrpSpPr/>
            <p:nvPr/>
          </p:nvGrpSpPr>
          <p:grpSpPr>
            <a:xfrm>
              <a:off x="6023992" y="3410165"/>
              <a:ext cx="1764370" cy="399214"/>
              <a:chOff x="5403632" y="4186662"/>
              <a:chExt cx="1764370" cy="399214"/>
            </a:xfrm>
          </p:grpSpPr>
          <p:grpSp>
            <p:nvGrpSpPr>
              <p:cNvPr id="69" name="Group 46">
                <a:extLst>
                  <a:ext uri="{FF2B5EF4-FFF2-40B4-BE49-F238E27FC236}">
                    <a16:creationId xmlns:a16="http://schemas.microsoft.com/office/drawing/2014/main" id="{081F17D4-0A0D-41A7-8DE5-755A7420F26E}"/>
                  </a:ext>
                </a:extLst>
              </p:cNvPr>
              <p:cNvGrpSpPr/>
              <p:nvPr/>
            </p:nvGrpSpPr>
            <p:grpSpPr>
              <a:xfrm>
                <a:off x="5403632" y="4186662"/>
                <a:ext cx="399214" cy="399214"/>
                <a:chOff x="0" y="-178073"/>
                <a:chExt cx="767929" cy="767929"/>
              </a:xfrm>
            </p:grpSpPr>
            <p:sp>
              <p:nvSpPr>
                <p:cNvPr id="73" name="Freeform: Shape 50">
                  <a:extLst>
                    <a:ext uri="{FF2B5EF4-FFF2-40B4-BE49-F238E27FC236}">
                      <a16:creationId xmlns:a16="http://schemas.microsoft.com/office/drawing/2014/main" id="{4B97F062-BF2E-4A1A-B093-E96B35732DE9}"/>
                    </a:ext>
                  </a:extLst>
                </p:cNvPr>
                <p:cNvSpPr/>
                <p:nvPr/>
              </p:nvSpPr>
              <p:spPr>
                <a:xfrm>
                  <a:off x="0" y="-178073"/>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74" name="Freeform: Shape 51">
                  <a:extLst>
                    <a:ext uri="{FF2B5EF4-FFF2-40B4-BE49-F238E27FC236}">
                      <a16:creationId xmlns:a16="http://schemas.microsoft.com/office/drawing/2014/main" id="{9CA8E9B3-44B9-477E-A7DC-273F08F1A133}"/>
                    </a:ext>
                  </a:extLst>
                </p:cNvPr>
                <p:cNvSpPr/>
                <p:nvPr/>
              </p:nvSpPr>
              <p:spPr>
                <a:xfrm>
                  <a:off x="234639" y="49262"/>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71" name="Rectangle 48">
                <a:extLst>
                  <a:ext uri="{FF2B5EF4-FFF2-40B4-BE49-F238E27FC236}">
                    <a16:creationId xmlns:a16="http://schemas.microsoft.com/office/drawing/2014/main" id="{B9669B7A-E198-40C4-AE11-0086F9217257}"/>
                  </a:ext>
                </a:extLst>
              </p:cNvPr>
              <p:cNvSpPr/>
              <p:nvPr/>
            </p:nvSpPr>
            <p:spPr>
              <a:xfrm>
                <a:off x="5799972" y="4252251"/>
                <a:ext cx="1368030" cy="215444"/>
              </a:xfrm>
              <a:prstGeom prst="rect">
                <a:avLst/>
              </a:prstGeom>
            </p:spPr>
            <p:txBody>
              <a:bodyPr wrap="none" lIns="144000" tIns="0" rIns="144000" bIns="0" anchor="ctr">
                <a:noAutofit/>
              </a:bodyPr>
              <a:lstStyle/>
              <a:p>
                <a:r>
                  <a:rPr lang="zh-CN" altLang="en-US" b="1" dirty="0">
                    <a:solidFill>
                      <a:schemeClr val="accent3"/>
                    </a:solidFill>
                    <a:latin typeface="微软雅黑" panose="020B0503020204020204" pitchFamily="34" charset="-122"/>
                    <a:ea typeface="微软雅黑" panose="020B0503020204020204" pitchFamily="34" charset="-122"/>
                  </a:rPr>
                  <a:t>技能交换</a:t>
                </a:r>
              </a:p>
            </p:txBody>
          </p:sp>
        </p:grpSp>
        <p:grpSp>
          <p:nvGrpSpPr>
            <p:cNvPr id="62" name="Group 39">
              <a:extLst>
                <a:ext uri="{FF2B5EF4-FFF2-40B4-BE49-F238E27FC236}">
                  <a16:creationId xmlns:a16="http://schemas.microsoft.com/office/drawing/2014/main" id="{256CA727-6956-461C-A35E-14D64266CCF9}"/>
                </a:ext>
              </a:extLst>
            </p:cNvPr>
            <p:cNvGrpSpPr/>
            <p:nvPr/>
          </p:nvGrpSpPr>
          <p:grpSpPr>
            <a:xfrm>
              <a:off x="6023992" y="4166716"/>
              <a:ext cx="1764370" cy="399214"/>
              <a:chOff x="5403632" y="4054896"/>
              <a:chExt cx="1764370" cy="399214"/>
            </a:xfrm>
          </p:grpSpPr>
          <p:grpSp>
            <p:nvGrpSpPr>
              <p:cNvPr id="63" name="Group 40">
                <a:extLst>
                  <a:ext uri="{FF2B5EF4-FFF2-40B4-BE49-F238E27FC236}">
                    <a16:creationId xmlns:a16="http://schemas.microsoft.com/office/drawing/2014/main" id="{E41E30AF-9191-460D-806C-4724EF036F66}"/>
                  </a:ext>
                </a:extLst>
              </p:cNvPr>
              <p:cNvGrpSpPr/>
              <p:nvPr/>
            </p:nvGrpSpPr>
            <p:grpSpPr>
              <a:xfrm>
                <a:off x="5403632" y="4054896"/>
                <a:ext cx="399214" cy="399214"/>
                <a:chOff x="0" y="-431538"/>
                <a:chExt cx="767929" cy="767929"/>
              </a:xfrm>
            </p:grpSpPr>
            <p:sp>
              <p:nvSpPr>
                <p:cNvPr id="67" name="Freeform: Shape 44">
                  <a:extLst>
                    <a:ext uri="{FF2B5EF4-FFF2-40B4-BE49-F238E27FC236}">
                      <a16:creationId xmlns:a16="http://schemas.microsoft.com/office/drawing/2014/main" id="{44BAAD60-317B-4698-A20A-C180A84841EF}"/>
                    </a:ext>
                  </a:extLst>
                </p:cNvPr>
                <p:cNvSpPr/>
                <p:nvPr/>
              </p:nvSpPr>
              <p:spPr>
                <a:xfrm>
                  <a:off x="0" y="-431538"/>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sp>
              <p:nvSpPr>
                <p:cNvPr id="68" name="Freeform: Shape 45">
                  <a:extLst>
                    <a:ext uri="{FF2B5EF4-FFF2-40B4-BE49-F238E27FC236}">
                      <a16:creationId xmlns:a16="http://schemas.microsoft.com/office/drawing/2014/main" id="{34A58E2C-1721-4995-84F2-5455068A5C47}"/>
                    </a:ext>
                  </a:extLst>
                </p:cNvPr>
                <p:cNvSpPr/>
                <p:nvPr/>
              </p:nvSpPr>
              <p:spPr>
                <a:xfrm>
                  <a:off x="234639" y="-204204"/>
                  <a:ext cx="298653" cy="313260"/>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800">
                    <a:latin typeface="微软雅黑" panose="020B0503020204020204" pitchFamily="34" charset="-122"/>
                    <a:ea typeface="微软雅黑" panose="020B0503020204020204" pitchFamily="34" charset="-122"/>
                  </a:endParaRPr>
                </a:p>
              </p:txBody>
            </p:sp>
          </p:grpSp>
          <p:sp>
            <p:nvSpPr>
              <p:cNvPr id="65" name="Rectangle 42">
                <a:extLst>
                  <a:ext uri="{FF2B5EF4-FFF2-40B4-BE49-F238E27FC236}">
                    <a16:creationId xmlns:a16="http://schemas.microsoft.com/office/drawing/2014/main" id="{F8A370EC-F59F-4DF2-B855-0E45A90BDE1B}"/>
                  </a:ext>
                </a:extLst>
              </p:cNvPr>
              <p:cNvSpPr/>
              <p:nvPr/>
            </p:nvSpPr>
            <p:spPr>
              <a:xfrm>
                <a:off x="5799972" y="4146781"/>
                <a:ext cx="1368030" cy="215444"/>
              </a:xfrm>
              <a:prstGeom prst="rect">
                <a:avLst/>
              </a:prstGeom>
            </p:spPr>
            <p:txBody>
              <a:bodyPr wrap="none" lIns="144000" tIns="0" rIns="144000" bIns="0" anchor="ctr">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交友平台</a:t>
                </a:r>
              </a:p>
            </p:txBody>
          </p:sp>
        </p:grpSp>
      </p:grpSp>
      <p:sp>
        <p:nvSpPr>
          <p:cNvPr id="134" name="文本框 133">
            <a:extLst>
              <a:ext uri="{FF2B5EF4-FFF2-40B4-BE49-F238E27FC236}">
                <a16:creationId xmlns:a16="http://schemas.microsoft.com/office/drawing/2014/main" id="{3F72E852-D152-456A-90FF-416224FFA7BB}"/>
              </a:ext>
            </a:extLst>
          </p:cNvPr>
          <p:cNvSpPr txBox="1"/>
          <p:nvPr/>
        </p:nvSpPr>
        <p:spPr>
          <a:xfrm>
            <a:off x="5636907" y="408025"/>
            <a:ext cx="2444842"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我们有的是优点！</a:t>
            </a:r>
          </a:p>
        </p:txBody>
      </p:sp>
    </p:spTree>
    <p:extLst>
      <p:ext uri="{BB962C8B-B14F-4D97-AF65-F5344CB8AC3E}">
        <p14:creationId xmlns:p14="http://schemas.microsoft.com/office/powerpoint/2010/main" val="31792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1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5DE4E373-7D0B-44E9-ACAD-55CD50874082}"/>
              </a:ext>
            </a:extLst>
          </p:cNvPr>
          <p:cNvSpPr txBox="1"/>
          <p:nvPr/>
        </p:nvSpPr>
        <p:spPr>
          <a:xfrm>
            <a:off x="5272946" y="1059582"/>
            <a:ext cx="3002725" cy="369332"/>
          </a:xfrm>
          <a:prstGeom prst="rect">
            <a:avLst/>
          </a:prstGeom>
          <a:solidFill>
            <a:schemeClr val="accent1">
              <a:lumMod val="60000"/>
              <a:lumOff val="40000"/>
            </a:schemeClr>
          </a:solid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“技能树</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Exchange</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699C02FD-BAFE-482C-BE6C-E02F2845EF8E}"/>
              </a:ext>
            </a:extLst>
          </p:cNvPr>
          <p:cNvSpPr txBox="1"/>
          <p:nvPr/>
        </p:nvSpPr>
        <p:spPr>
          <a:xfrm>
            <a:off x="4516557" y="3814001"/>
            <a:ext cx="1855631" cy="369332"/>
          </a:xfrm>
          <a:prstGeom prst="rect">
            <a:avLst/>
          </a:prstGeom>
          <a:solidFill>
            <a:schemeClr val="accent2">
              <a:lumMod val="75000"/>
            </a:schemeClr>
          </a:solid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“旦学记”？</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58C5F3C0-4418-4FCF-A54D-86B4430A5EB6}"/>
              </a:ext>
            </a:extLst>
          </p:cNvPr>
          <p:cNvSpPr txBox="1"/>
          <p:nvPr/>
        </p:nvSpPr>
        <p:spPr>
          <a:xfrm>
            <a:off x="4896701" y="2346434"/>
            <a:ext cx="2843647" cy="369332"/>
          </a:xfrm>
          <a:prstGeom prst="rect">
            <a:avLst/>
          </a:prstGeom>
          <a:solidFill>
            <a:schemeClr val="accent4">
              <a:lumMod val="60000"/>
              <a:lumOff val="40000"/>
            </a:schemeClr>
          </a:solidFill>
        </p:spPr>
        <p:txBody>
          <a:bodyPr wrap="square" rtlCol="0">
            <a:spAutoFit/>
          </a:bodyPr>
          <a:lstStyle/>
          <a:p>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“复旦技能交换平台”？</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8D6F823F-8A5D-4965-A8BE-9D63C315E6FB}"/>
              </a:ext>
            </a:extLst>
          </p:cNvPr>
          <p:cNvGrpSpPr/>
          <p:nvPr/>
        </p:nvGrpSpPr>
        <p:grpSpPr>
          <a:xfrm>
            <a:off x="611561" y="1043918"/>
            <a:ext cx="4433076" cy="3601234"/>
            <a:chOff x="611561" y="1043918"/>
            <a:chExt cx="4433076" cy="3601234"/>
          </a:xfrm>
        </p:grpSpPr>
        <p:grpSp>
          <p:nvGrpSpPr>
            <p:cNvPr id="2" name="Group 4">
              <a:extLst>
                <a:ext uri="{FF2B5EF4-FFF2-40B4-BE49-F238E27FC236}">
                  <a16:creationId xmlns:a16="http://schemas.microsoft.com/office/drawing/2014/main" id="{280A488A-61E9-4EB8-92E9-650DF0BD3786}"/>
                </a:ext>
              </a:extLst>
            </p:cNvPr>
            <p:cNvGrpSpPr/>
            <p:nvPr/>
          </p:nvGrpSpPr>
          <p:grpSpPr>
            <a:xfrm rot="5400000" flipH="1" flipV="1">
              <a:off x="861718" y="1381747"/>
              <a:ext cx="2740045" cy="3240360"/>
              <a:chOff x="4188261" y="1950627"/>
              <a:chExt cx="3815479" cy="4512156"/>
            </a:xfrm>
          </p:grpSpPr>
          <p:sp>
            <p:nvSpPr>
              <p:cNvPr id="3" name="Freeform: Shape 5">
                <a:extLst>
                  <a:ext uri="{FF2B5EF4-FFF2-40B4-BE49-F238E27FC236}">
                    <a16:creationId xmlns:a16="http://schemas.microsoft.com/office/drawing/2014/main" id="{5FCC55BE-C0A3-4A55-AF0B-D43D5CF4CD01}"/>
                  </a:ext>
                </a:extLst>
              </p:cNvPr>
              <p:cNvSpPr>
                <a:spLocks/>
              </p:cNvSpPr>
              <p:nvPr/>
            </p:nvSpPr>
            <p:spPr bwMode="auto">
              <a:xfrm>
                <a:off x="6572229" y="3117881"/>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3">
                  <a:lumMod val="75000"/>
                </a:schemeClr>
              </a:solidFill>
              <a:ln>
                <a:noFill/>
              </a:ln>
            </p:spPr>
            <p:txBody>
              <a:bodyPr anchor="ctr"/>
              <a:lstStyle/>
              <a:p>
                <a:pPr algn="ctr"/>
                <a:endParaRPr>
                  <a:cs typeface="+mn-ea"/>
                  <a:sym typeface="+mn-lt"/>
                </a:endParaRPr>
              </a:p>
            </p:txBody>
          </p:sp>
          <p:sp>
            <p:nvSpPr>
              <p:cNvPr id="4" name="Freeform: Shape 6">
                <a:extLst>
                  <a:ext uri="{FF2B5EF4-FFF2-40B4-BE49-F238E27FC236}">
                    <a16:creationId xmlns:a16="http://schemas.microsoft.com/office/drawing/2014/main" id="{37324C62-5BF7-4C76-BA31-9AA3D60B18EE}"/>
                  </a:ext>
                </a:extLst>
              </p:cNvPr>
              <p:cNvSpPr>
                <a:spLocks/>
              </p:cNvSpPr>
              <p:nvPr/>
            </p:nvSpPr>
            <p:spPr bwMode="auto">
              <a:xfrm>
                <a:off x="7526098" y="3458447"/>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3"/>
              </a:solidFill>
              <a:ln>
                <a:noFill/>
              </a:ln>
            </p:spPr>
            <p:txBody>
              <a:bodyPr anchor="ctr"/>
              <a:lstStyle/>
              <a:p>
                <a:pPr algn="ctr"/>
                <a:endParaRPr>
                  <a:cs typeface="+mn-ea"/>
                  <a:sym typeface="+mn-lt"/>
                </a:endParaRPr>
              </a:p>
            </p:txBody>
          </p:sp>
          <p:sp>
            <p:nvSpPr>
              <p:cNvPr id="5" name="Freeform: Shape 7">
                <a:extLst>
                  <a:ext uri="{FF2B5EF4-FFF2-40B4-BE49-F238E27FC236}">
                    <a16:creationId xmlns:a16="http://schemas.microsoft.com/office/drawing/2014/main" id="{A098CEAD-A7B8-404F-8C43-DE5206D50B22}"/>
                  </a:ext>
                </a:extLst>
              </p:cNvPr>
              <p:cNvSpPr>
                <a:spLocks/>
              </p:cNvSpPr>
              <p:nvPr/>
            </p:nvSpPr>
            <p:spPr bwMode="auto">
              <a:xfrm>
                <a:off x="6572229" y="3117881"/>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chemeClr val="accent3">
                  <a:lumMod val="60000"/>
                  <a:lumOff val="40000"/>
                </a:schemeClr>
              </a:solidFill>
              <a:ln>
                <a:noFill/>
              </a:ln>
            </p:spPr>
            <p:txBody>
              <a:bodyPr anchor="ctr"/>
              <a:lstStyle/>
              <a:p>
                <a:pPr algn="ctr"/>
                <a:endParaRPr>
                  <a:cs typeface="+mn-ea"/>
                  <a:sym typeface="+mn-lt"/>
                </a:endParaRPr>
              </a:p>
            </p:txBody>
          </p:sp>
          <p:sp>
            <p:nvSpPr>
              <p:cNvPr id="6" name="Freeform: Shape 8">
                <a:extLst>
                  <a:ext uri="{FF2B5EF4-FFF2-40B4-BE49-F238E27FC236}">
                    <a16:creationId xmlns:a16="http://schemas.microsoft.com/office/drawing/2014/main" id="{833E329B-F0A1-42DE-9F49-5BF823C1634C}"/>
                  </a:ext>
                </a:extLst>
              </p:cNvPr>
              <p:cNvSpPr>
                <a:spLocks/>
              </p:cNvSpPr>
              <p:nvPr/>
            </p:nvSpPr>
            <p:spPr bwMode="auto">
              <a:xfrm>
                <a:off x="4188261" y="3117881"/>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accent2">
                  <a:lumMod val="75000"/>
                </a:schemeClr>
              </a:solidFill>
              <a:ln>
                <a:noFill/>
              </a:ln>
            </p:spPr>
            <p:txBody>
              <a:bodyPr anchor="ctr"/>
              <a:lstStyle/>
              <a:p>
                <a:pPr algn="ctr"/>
                <a:endParaRPr>
                  <a:cs typeface="+mn-ea"/>
                  <a:sym typeface="+mn-lt"/>
                </a:endParaRPr>
              </a:p>
            </p:txBody>
          </p:sp>
          <p:sp>
            <p:nvSpPr>
              <p:cNvPr id="7" name="Freeform: Shape 9">
                <a:extLst>
                  <a:ext uri="{FF2B5EF4-FFF2-40B4-BE49-F238E27FC236}">
                    <a16:creationId xmlns:a16="http://schemas.microsoft.com/office/drawing/2014/main" id="{C14C5805-D0B1-4639-AD4E-4E4009CC42F2}"/>
                  </a:ext>
                </a:extLst>
              </p:cNvPr>
              <p:cNvSpPr>
                <a:spLocks/>
              </p:cNvSpPr>
              <p:nvPr/>
            </p:nvSpPr>
            <p:spPr bwMode="auto">
              <a:xfrm>
                <a:off x="4188261" y="3458447"/>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accent2"/>
              </a:solidFill>
              <a:ln>
                <a:noFill/>
              </a:ln>
            </p:spPr>
            <p:txBody>
              <a:bodyPr anchor="ctr"/>
              <a:lstStyle/>
              <a:p>
                <a:pPr algn="ctr"/>
                <a:endParaRPr>
                  <a:cs typeface="+mn-ea"/>
                  <a:sym typeface="+mn-lt"/>
                </a:endParaRPr>
              </a:p>
            </p:txBody>
          </p:sp>
          <p:sp>
            <p:nvSpPr>
              <p:cNvPr id="8" name="Freeform: Shape 10">
                <a:extLst>
                  <a:ext uri="{FF2B5EF4-FFF2-40B4-BE49-F238E27FC236}">
                    <a16:creationId xmlns:a16="http://schemas.microsoft.com/office/drawing/2014/main" id="{B6B346EF-7EC1-43B9-91D6-C0BA05F8FFA1}"/>
                  </a:ext>
                </a:extLst>
              </p:cNvPr>
              <p:cNvSpPr>
                <a:spLocks/>
              </p:cNvSpPr>
              <p:nvPr/>
            </p:nvSpPr>
            <p:spPr bwMode="auto">
              <a:xfrm>
                <a:off x="4664490" y="3117881"/>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chemeClr val="accent2">
                  <a:lumMod val="60000"/>
                  <a:lumOff val="40000"/>
                </a:schemeClr>
              </a:solidFill>
              <a:ln>
                <a:noFill/>
              </a:ln>
            </p:spPr>
            <p:txBody>
              <a:bodyPr anchor="ctr"/>
              <a:lstStyle/>
              <a:p>
                <a:pPr algn="ctr"/>
                <a:endParaRPr>
                  <a:cs typeface="+mn-ea"/>
                  <a:sym typeface="+mn-lt"/>
                </a:endParaRPr>
              </a:p>
            </p:txBody>
          </p:sp>
          <p:sp>
            <p:nvSpPr>
              <p:cNvPr id="9" name="Freeform: Shape 11">
                <a:extLst>
                  <a:ext uri="{FF2B5EF4-FFF2-40B4-BE49-F238E27FC236}">
                    <a16:creationId xmlns:a16="http://schemas.microsoft.com/office/drawing/2014/main" id="{0CD4B7B3-F852-48B4-890B-B14BEEFB71CC}"/>
                  </a:ext>
                </a:extLst>
              </p:cNvPr>
              <p:cNvSpPr>
                <a:spLocks/>
              </p:cNvSpPr>
              <p:nvPr/>
            </p:nvSpPr>
            <p:spPr bwMode="auto">
              <a:xfrm>
                <a:off x="5142131" y="4950723"/>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accent4">
                  <a:lumMod val="60000"/>
                  <a:lumOff val="40000"/>
                </a:schemeClr>
              </a:solidFill>
              <a:ln>
                <a:noFill/>
              </a:ln>
            </p:spPr>
            <p:txBody>
              <a:bodyPr anchor="ctr"/>
              <a:lstStyle/>
              <a:p>
                <a:pPr algn="ctr"/>
                <a:endParaRPr>
                  <a:cs typeface="+mn-ea"/>
                  <a:sym typeface="+mn-lt"/>
                </a:endParaRPr>
              </a:p>
            </p:txBody>
          </p:sp>
          <p:sp>
            <p:nvSpPr>
              <p:cNvPr id="10" name="Freeform: Shape 12">
                <a:extLst>
                  <a:ext uri="{FF2B5EF4-FFF2-40B4-BE49-F238E27FC236}">
                    <a16:creationId xmlns:a16="http://schemas.microsoft.com/office/drawing/2014/main" id="{11D31FE7-12ED-4C9F-B6AB-12B608A87DC9}"/>
                  </a:ext>
                </a:extLst>
              </p:cNvPr>
              <p:cNvSpPr>
                <a:spLocks/>
              </p:cNvSpPr>
              <p:nvPr/>
            </p:nvSpPr>
            <p:spPr bwMode="auto">
              <a:xfrm>
                <a:off x="6096000" y="5292703"/>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anchor="ctr"/>
              <a:lstStyle/>
              <a:p>
                <a:pPr algn="ctr"/>
                <a:endParaRPr>
                  <a:cs typeface="+mn-ea"/>
                  <a:sym typeface="+mn-lt"/>
                </a:endParaRPr>
              </a:p>
            </p:txBody>
          </p:sp>
          <p:sp>
            <p:nvSpPr>
              <p:cNvPr id="11" name="Freeform: Shape 13">
                <a:extLst>
                  <a:ext uri="{FF2B5EF4-FFF2-40B4-BE49-F238E27FC236}">
                    <a16:creationId xmlns:a16="http://schemas.microsoft.com/office/drawing/2014/main" id="{9C6481BD-1596-4D17-99F1-40E5A9CE811C}"/>
                  </a:ext>
                </a:extLst>
              </p:cNvPr>
              <p:cNvSpPr>
                <a:spLocks/>
              </p:cNvSpPr>
              <p:nvPr/>
            </p:nvSpPr>
            <p:spPr bwMode="auto">
              <a:xfrm>
                <a:off x="5142131" y="5292703"/>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anchor="ctr"/>
              <a:lstStyle/>
              <a:p>
                <a:pPr algn="ctr"/>
                <a:endParaRPr>
                  <a:cs typeface="+mn-ea"/>
                  <a:sym typeface="+mn-lt"/>
                </a:endParaRPr>
              </a:p>
            </p:txBody>
          </p:sp>
          <p:sp>
            <p:nvSpPr>
              <p:cNvPr id="12" name="Freeform: Shape 14">
                <a:extLst>
                  <a:ext uri="{FF2B5EF4-FFF2-40B4-BE49-F238E27FC236}">
                    <a16:creationId xmlns:a16="http://schemas.microsoft.com/office/drawing/2014/main" id="{BC6CF79E-0EAE-48E1-969F-9FEF9A2312C1}"/>
                  </a:ext>
                </a:extLst>
              </p:cNvPr>
              <p:cNvSpPr>
                <a:spLocks/>
              </p:cNvSpPr>
              <p:nvPr/>
            </p:nvSpPr>
            <p:spPr bwMode="auto">
              <a:xfrm>
                <a:off x="6096000" y="3632264"/>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accent1">
                  <a:lumMod val="75000"/>
                </a:schemeClr>
              </a:solidFill>
              <a:ln>
                <a:noFill/>
              </a:ln>
            </p:spPr>
            <p:txBody>
              <a:bodyPr anchor="ctr"/>
              <a:lstStyle/>
              <a:p>
                <a:pPr algn="ctr"/>
                <a:endParaRPr>
                  <a:cs typeface="+mn-ea"/>
                  <a:sym typeface="+mn-lt"/>
                </a:endParaRPr>
              </a:p>
            </p:txBody>
          </p:sp>
          <p:sp>
            <p:nvSpPr>
              <p:cNvPr id="13" name="Freeform: Shape 15">
                <a:extLst>
                  <a:ext uri="{FF2B5EF4-FFF2-40B4-BE49-F238E27FC236}">
                    <a16:creationId xmlns:a16="http://schemas.microsoft.com/office/drawing/2014/main" id="{F197CC4F-FA1D-4B62-8565-23302C7FF034}"/>
                  </a:ext>
                </a:extLst>
              </p:cNvPr>
              <p:cNvSpPr>
                <a:spLocks/>
              </p:cNvSpPr>
              <p:nvPr/>
            </p:nvSpPr>
            <p:spPr bwMode="auto">
              <a:xfrm>
                <a:off x="5142131" y="3291697"/>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accent1">
                  <a:lumMod val="60000"/>
                  <a:lumOff val="40000"/>
                </a:schemeClr>
              </a:solidFill>
              <a:ln>
                <a:noFill/>
              </a:ln>
            </p:spPr>
            <p:txBody>
              <a:bodyPr anchor="ctr"/>
              <a:lstStyle/>
              <a:p>
                <a:pPr algn="ctr"/>
                <a:endParaRPr>
                  <a:cs typeface="+mn-ea"/>
                  <a:sym typeface="+mn-lt"/>
                </a:endParaRPr>
              </a:p>
            </p:txBody>
          </p:sp>
          <p:sp>
            <p:nvSpPr>
              <p:cNvPr id="14" name="Freeform: Shape 16">
                <a:extLst>
                  <a:ext uri="{FF2B5EF4-FFF2-40B4-BE49-F238E27FC236}">
                    <a16:creationId xmlns:a16="http://schemas.microsoft.com/office/drawing/2014/main" id="{1D70D02A-3497-4C73-BE24-937163D33280}"/>
                  </a:ext>
                </a:extLst>
              </p:cNvPr>
              <p:cNvSpPr>
                <a:spLocks/>
              </p:cNvSpPr>
              <p:nvPr/>
            </p:nvSpPr>
            <p:spPr bwMode="auto">
              <a:xfrm>
                <a:off x="5142131" y="3632264"/>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accent1"/>
              </a:solidFill>
              <a:ln>
                <a:noFill/>
              </a:ln>
            </p:spPr>
            <p:txBody>
              <a:bodyPr anchor="ctr"/>
              <a:lstStyle/>
              <a:p>
                <a:pPr algn="ctr"/>
                <a:endParaRPr>
                  <a:cs typeface="+mn-ea"/>
                  <a:sym typeface="+mn-lt"/>
                </a:endParaRPr>
              </a:p>
            </p:txBody>
          </p:sp>
          <p:sp>
            <p:nvSpPr>
              <p:cNvPr id="15" name="Freeform: Shape 17">
                <a:extLst>
                  <a:ext uri="{FF2B5EF4-FFF2-40B4-BE49-F238E27FC236}">
                    <a16:creationId xmlns:a16="http://schemas.microsoft.com/office/drawing/2014/main" id="{A55C9856-7527-4147-9EB9-BB3CF8685170}"/>
                  </a:ext>
                </a:extLst>
              </p:cNvPr>
              <p:cNvSpPr>
                <a:spLocks/>
              </p:cNvSpPr>
              <p:nvPr/>
            </p:nvSpPr>
            <p:spPr bwMode="auto">
              <a:xfrm>
                <a:off x="6096000" y="1950627"/>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4">
                  <a:lumMod val="75000"/>
                </a:schemeClr>
              </a:solidFill>
              <a:ln>
                <a:noFill/>
              </a:ln>
            </p:spPr>
            <p:txBody>
              <a:bodyPr anchor="ctr"/>
              <a:lstStyle/>
              <a:p>
                <a:pPr algn="ctr"/>
                <a:endParaRPr>
                  <a:cs typeface="+mn-ea"/>
                  <a:sym typeface="+mn-lt"/>
                </a:endParaRPr>
              </a:p>
            </p:txBody>
          </p:sp>
          <p:sp>
            <p:nvSpPr>
              <p:cNvPr id="16" name="Freeform: Shape 18">
                <a:extLst>
                  <a:ext uri="{FF2B5EF4-FFF2-40B4-BE49-F238E27FC236}">
                    <a16:creationId xmlns:a16="http://schemas.microsoft.com/office/drawing/2014/main" id="{19C5CB2D-4DA6-4694-9349-946241F76AE2}"/>
                  </a:ext>
                </a:extLst>
              </p:cNvPr>
              <p:cNvSpPr>
                <a:spLocks/>
              </p:cNvSpPr>
              <p:nvPr/>
            </p:nvSpPr>
            <p:spPr bwMode="auto">
              <a:xfrm>
                <a:off x="5142131" y="1950627"/>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4"/>
              </a:solidFill>
              <a:ln>
                <a:noFill/>
              </a:ln>
            </p:spPr>
            <p:txBody>
              <a:bodyPr anchor="ctr"/>
              <a:lstStyle/>
              <a:p>
                <a:pPr algn="ctr"/>
                <a:endParaRPr>
                  <a:cs typeface="+mn-ea"/>
                  <a:sym typeface="+mn-lt"/>
                </a:endParaRPr>
              </a:p>
            </p:txBody>
          </p:sp>
          <p:sp>
            <p:nvSpPr>
              <p:cNvPr id="17" name="Freeform: Shape 19">
                <a:extLst>
                  <a:ext uri="{FF2B5EF4-FFF2-40B4-BE49-F238E27FC236}">
                    <a16:creationId xmlns:a16="http://schemas.microsoft.com/office/drawing/2014/main" id="{575F6CDC-3961-4AC1-A227-2457A09454DE}"/>
                  </a:ext>
                </a:extLst>
              </p:cNvPr>
              <p:cNvSpPr>
                <a:spLocks/>
              </p:cNvSpPr>
              <p:nvPr/>
            </p:nvSpPr>
            <p:spPr bwMode="auto">
              <a:xfrm>
                <a:off x="4212285" y="4162191"/>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anchor="ctr"/>
              <a:lstStyle/>
              <a:p>
                <a:pPr algn="ctr"/>
                <a:endParaRPr>
                  <a:cs typeface="+mn-ea"/>
                  <a:sym typeface="+mn-lt"/>
                </a:endParaRPr>
              </a:p>
            </p:txBody>
          </p:sp>
          <p:sp>
            <p:nvSpPr>
              <p:cNvPr id="18" name="Freeform: Shape 20">
                <a:extLst>
                  <a:ext uri="{FF2B5EF4-FFF2-40B4-BE49-F238E27FC236}">
                    <a16:creationId xmlns:a16="http://schemas.microsoft.com/office/drawing/2014/main" id="{C21697EB-6B77-40F8-8D50-15E0537CA43F}"/>
                  </a:ext>
                </a:extLst>
              </p:cNvPr>
              <p:cNvSpPr>
                <a:spLocks/>
              </p:cNvSpPr>
              <p:nvPr/>
            </p:nvSpPr>
            <p:spPr bwMode="auto">
              <a:xfrm>
                <a:off x="4212285" y="3820211"/>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anchor="ctr"/>
              <a:lstStyle/>
              <a:p>
                <a:pPr algn="ctr"/>
                <a:endParaRPr>
                  <a:cs typeface="+mn-ea"/>
                  <a:sym typeface="+mn-lt"/>
                </a:endParaRPr>
              </a:p>
            </p:txBody>
          </p:sp>
          <p:sp>
            <p:nvSpPr>
              <p:cNvPr id="19" name="Freeform: Shape 21">
                <a:extLst>
                  <a:ext uri="{FF2B5EF4-FFF2-40B4-BE49-F238E27FC236}">
                    <a16:creationId xmlns:a16="http://schemas.microsoft.com/office/drawing/2014/main" id="{954161C8-88CB-4C61-99C1-6FD71DF05C14}"/>
                  </a:ext>
                </a:extLst>
              </p:cNvPr>
              <p:cNvSpPr>
                <a:spLocks/>
              </p:cNvSpPr>
              <p:nvPr/>
            </p:nvSpPr>
            <p:spPr bwMode="auto">
              <a:xfrm>
                <a:off x="6572229" y="4155126"/>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2"/>
              </a:solidFill>
              <a:ln>
                <a:noFill/>
              </a:ln>
            </p:spPr>
            <p:txBody>
              <a:bodyPr anchor="ctr"/>
              <a:lstStyle/>
              <a:p>
                <a:pPr algn="ctr"/>
                <a:endParaRPr>
                  <a:cs typeface="+mn-ea"/>
                  <a:sym typeface="+mn-lt"/>
                </a:endParaRPr>
              </a:p>
            </p:txBody>
          </p:sp>
          <p:sp>
            <p:nvSpPr>
              <p:cNvPr id="20" name="Freeform: Shape 22">
                <a:extLst>
                  <a:ext uri="{FF2B5EF4-FFF2-40B4-BE49-F238E27FC236}">
                    <a16:creationId xmlns:a16="http://schemas.microsoft.com/office/drawing/2014/main" id="{4945F664-0466-4E16-816B-0B4C453BE5DA}"/>
                  </a:ext>
                </a:extLst>
              </p:cNvPr>
              <p:cNvSpPr>
                <a:spLocks/>
              </p:cNvSpPr>
              <p:nvPr/>
            </p:nvSpPr>
            <p:spPr bwMode="auto">
              <a:xfrm>
                <a:off x="6572229" y="3813146"/>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2">
                  <a:lumMod val="75000"/>
                </a:schemeClr>
              </a:solidFill>
              <a:ln>
                <a:noFill/>
              </a:ln>
            </p:spPr>
            <p:txBody>
              <a:bodyPr anchor="ctr"/>
              <a:lstStyle/>
              <a:p>
                <a:pPr algn="ctr"/>
                <a:endParaRPr>
                  <a:cs typeface="+mn-ea"/>
                  <a:sym typeface="+mn-lt"/>
                </a:endParaRPr>
              </a:p>
            </p:txBody>
          </p:sp>
        </p:grpSp>
        <p:grpSp>
          <p:nvGrpSpPr>
            <p:cNvPr id="35" name="Group 37">
              <a:extLst>
                <a:ext uri="{FF2B5EF4-FFF2-40B4-BE49-F238E27FC236}">
                  <a16:creationId xmlns:a16="http://schemas.microsoft.com/office/drawing/2014/main" id="{85795896-D928-4696-B333-091B3D22630C}"/>
                </a:ext>
              </a:extLst>
            </p:cNvPr>
            <p:cNvGrpSpPr/>
            <p:nvPr/>
          </p:nvGrpSpPr>
          <p:grpSpPr>
            <a:xfrm rot="10800000" flipH="1">
              <a:off x="1295444" y="2247528"/>
              <a:ext cx="3348564" cy="1050654"/>
              <a:chOff x="6744679" y="1839526"/>
              <a:chExt cx="2556433" cy="783911"/>
            </a:xfrm>
          </p:grpSpPr>
          <p:sp>
            <p:nvSpPr>
              <p:cNvPr id="36" name="Straight Connector 38">
                <a:extLst>
                  <a:ext uri="{FF2B5EF4-FFF2-40B4-BE49-F238E27FC236}">
                    <a16:creationId xmlns:a16="http://schemas.microsoft.com/office/drawing/2014/main" id="{F4559251-2FC4-4144-9575-7F5F4DF095E9}"/>
                  </a:ext>
                </a:extLst>
              </p:cNvPr>
              <p:cNvSpPr/>
              <p:nvPr/>
            </p:nvSpPr>
            <p:spPr>
              <a:xfrm rot="10800000" flipH="1" flipV="1">
                <a:off x="9301112" y="1839526"/>
                <a:ext cx="0" cy="783911"/>
              </a:xfrm>
              <a:prstGeom prst="line">
                <a:avLst/>
              </a:prstGeom>
              <a:noFill/>
              <a:ln w="57150" cap="flat">
                <a:solidFill>
                  <a:srgbClr val="FFC000"/>
                </a:solidFill>
                <a:prstDash val="solid"/>
                <a:miter lim="400000"/>
              </a:ln>
              <a:effectLst/>
            </p:spPr>
            <p:txBody>
              <a:bodyPr anchor="ctr"/>
              <a:lstStyle/>
              <a:p>
                <a:pPr algn="ctr"/>
                <a:endParaRPr>
                  <a:cs typeface="+mn-ea"/>
                  <a:sym typeface="+mn-lt"/>
                </a:endParaRPr>
              </a:p>
            </p:txBody>
          </p:sp>
          <p:cxnSp>
            <p:nvCxnSpPr>
              <p:cNvPr id="37" name="Straight Connector 39">
                <a:extLst>
                  <a:ext uri="{FF2B5EF4-FFF2-40B4-BE49-F238E27FC236}">
                    <a16:creationId xmlns:a16="http://schemas.microsoft.com/office/drawing/2014/main" id="{4BCDFA47-29A2-412F-91B1-5388A6EB1099}"/>
                  </a:ext>
                </a:extLst>
              </p:cNvPr>
              <p:cNvCxnSpPr/>
              <p:nvPr/>
            </p:nvCxnSpPr>
            <p:spPr>
              <a:xfrm rot="10800000" flipH="1">
                <a:off x="6853112" y="2196497"/>
                <a:ext cx="2448000"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Oval 40">
                <a:extLst>
                  <a:ext uri="{FF2B5EF4-FFF2-40B4-BE49-F238E27FC236}">
                    <a16:creationId xmlns:a16="http://schemas.microsoft.com/office/drawing/2014/main" id="{6AD16E55-1A89-4E5B-A3C3-14034F8456A4}"/>
                  </a:ext>
                </a:extLst>
              </p:cNvPr>
              <p:cNvSpPr/>
              <p:nvPr/>
            </p:nvSpPr>
            <p:spPr>
              <a:xfrm rot="10800000">
                <a:off x="6744679" y="2146079"/>
                <a:ext cx="100836" cy="100836"/>
              </a:xfrm>
              <a:prstGeom prst="ellipse">
                <a:avLst/>
              </a:prstGeom>
              <a:solidFill>
                <a:schemeClr val="bg2"/>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43" name="Group 33">
              <a:extLst>
                <a:ext uri="{FF2B5EF4-FFF2-40B4-BE49-F238E27FC236}">
                  <a16:creationId xmlns:a16="http://schemas.microsoft.com/office/drawing/2014/main" id="{C728DF6C-4B34-4770-A400-510CB7789A47}"/>
                </a:ext>
              </a:extLst>
            </p:cNvPr>
            <p:cNvGrpSpPr/>
            <p:nvPr/>
          </p:nvGrpSpPr>
          <p:grpSpPr>
            <a:xfrm>
              <a:off x="1902140" y="3879517"/>
              <a:ext cx="2309820" cy="765635"/>
              <a:chOff x="7379423" y="1839526"/>
              <a:chExt cx="1921689" cy="783911"/>
            </a:xfrm>
          </p:grpSpPr>
          <p:sp>
            <p:nvSpPr>
              <p:cNvPr id="44" name="Straight Connector 34">
                <a:extLst>
                  <a:ext uri="{FF2B5EF4-FFF2-40B4-BE49-F238E27FC236}">
                    <a16:creationId xmlns:a16="http://schemas.microsoft.com/office/drawing/2014/main" id="{78244BB9-5FC7-49B9-9AA8-3F06C6334CCE}"/>
                  </a:ext>
                </a:extLst>
              </p:cNvPr>
              <p:cNvSpPr/>
              <p:nvPr/>
            </p:nvSpPr>
            <p:spPr>
              <a:xfrm rot="10800000" flipH="1" flipV="1">
                <a:off x="9301112" y="1839526"/>
                <a:ext cx="0" cy="783911"/>
              </a:xfrm>
              <a:prstGeom prst="line">
                <a:avLst/>
              </a:prstGeom>
              <a:noFill/>
              <a:ln w="57150" cap="flat">
                <a:solidFill>
                  <a:schemeClr val="accent2"/>
                </a:solidFill>
                <a:prstDash val="solid"/>
                <a:miter lim="400000"/>
              </a:ln>
              <a:effectLst/>
            </p:spPr>
            <p:txBody>
              <a:bodyPr anchor="ctr"/>
              <a:lstStyle/>
              <a:p>
                <a:pPr algn="ctr"/>
                <a:endParaRPr sz="3200">
                  <a:cs typeface="+mn-ea"/>
                  <a:sym typeface="+mn-lt"/>
                </a:endParaRPr>
              </a:p>
            </p:txBody>
          </p:sp>
          <p:cxnSp>
            <p:nvCxnSpPr>
              <p:cNvPr id="45" name="Straight Connector 35">
                <a:extLst>
                  <a:ext uri="{FF2B5EF4-FFF2-40B4-BE49-F238E27FC236}">
                    <a16:creationId xmlns:a16="http://schemas.microsoft.com/office/drawing/2014/main" id="{2DB02FA3-7410-45C6-8BD6-3FAE87609549}"/>
                  </a:ext>
                </a:extLst>
              </p:cNvPr>
              <p:cNvCxnSpPr/>
              <p:nvPr/>
            </p:nvCxnSpPr>
            <p:spPr>
              <a:xfrm rot="10800000" flipH="1">
                <a:off x="7403044" y="2196497"/>
                <a:ext cx="1898068" cy="0"/>
              </a:xfrm>
              <a:prstGeom prst="line">
                <a:avLst/>
              </a:prstGeom>
              <a:ln w="571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36">
                <a:extLst>
                  <a:ext uri="{FF2B5EF4-FFF2-40B4-BE49-F238E27FC236}">
                    <a16:creationId xmlns:a16="http://schemas.microsoft.com/office/drawing/2014/main" id="{146F477B-6E1E-4110-9DC6-80EEB5EB3A3F}"/>
                  </a:ext>
                </a:extLst>
              </p:cNvPr>
              <p:cNvSpPr/>
              <p:nvPr/>
            </p:nvSpPr>
            <p:spPr>
              <a:xfrm rot="10800000">
                <a:off x="7379423" y="2141316"/>
                <a:ext cx="100836" cy="100836"/>
              </a:xfrm>
              <a:prstGeom prst="ellipse">
                <a:avLst/>
              </a:prstGeom>
              <a:solidFill>
                <a:schemeClr val="bg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7" name="Group 23">
              <a:extLst>
                <a:ext uri="{FF2B5EF4-FFF2-40B4-BE49-F238E27FC236}">
                  <a16:creationId xmlns:a16="http://schemas.microsoft.com/office/drawing/2014/main" id="{1A57C088-D87D-41BE-988F-C756541A6B1A}"/>
                </a:ext>
              </a:extLst>
            </p:cNvPr>
            <p:cNvGrpSpPr/>
            <p:nvPr/>
          </p:nvGrpSpPr>
          <p:grpSpPr>
            <a:xfrm flipH="1">
              <a:off x="1751536" y="1043918"/>
              <a:ext cx="3293101" cy="1028025"/>
              <a:chOff x="3098801" y="3989872"/>
              <a:chExt cx="2675218" cy="887919"/>
            </a:xfrm>
          </p:grpSpPr>
          <p:cxnSp>
            <p:nvCxnSpPr>
              <p:cNvPr id="48" name="Straight Connector 24">
                <a:extLst>
                  <a:ext uri="{FF2B5EF4-FFF2-40B4-BE49-F238E27FC236}">
                    <a16:creationId xmlns:a16="http://schemas.microsoft.com/office/drawing/2014/main" id="{96C4EAAC-EC43-4656-9DD9-B4271BE305C5}"/>
                  </a:ext>
                </a:extLst>
              </p:cNvPr>
              <p:cNvCxnSpPr/>
              <p:nvPr/>
            </p:nvCxnSpPr>
            <p:spPr>
              <a:xfrm flipH="1">
                <a:off x="3098801" y="4367011"/>
                <a:ext cx="2628000" cy="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25">
                <a:extLst>
                  <a:ext uri="{FF2B5EF4-FFF2-40B4-BE49-F238E27FC236}">
                    <a16:creationId xmlns:a16="http://schemas.microsoft.com/office/drawing/2014/main" id="{C35352F2-C1A9-4B8A-B768-FA424F637A59}"/>
                  </a:ext>
                </a:extLst>
              </p:cNvPr>
              <p:cNvSpPr/>
              <p:nvPr/>
            </p:nvSpPr>
            <p:spPr>
              <a:xfrm>
                <a:off x="5673183" y="4776955"/>
                <a:ext cx="100836" cy="100836"/>
              </a:xfrm>
              <a:prstGeom prst="ellipse">
                <a:avLst/>
              </a:prstGeom>
              <a:solidFill>
                <a:schemeClr val="bg2"/>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cxnSp>
            <p:nvCxnSpPr>
              <p:cNvPr id="50" name="Straight Connector 26">
                <a:extLst>
                  <a:ext uri="{FF2B5EF4-FFF2-40B4-BE49-F238E27FC236}">
                    <a16:creationId xmlns:a16="http://schemas.microsoft.com/office/drawing/2014/main" id="{96D3D661-7427-49A2-8A9B-BCA19B086DDF}"/>
                  </a:ext>
                </a:extLst>
              </p:cNvPr>
              <p:cNvCxnSpPr/>
              <p:nvPr/>
            </p:nvCxnSpPr>
            <p:spPr>
              <a:xfrm flipV="1">
                <a:off x="5723600" y="4360662"/>
                <a:ext cx="0" cy="41312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Straight Connector 27">
                <a:extLst>
                  <a:ext uri="{FF2B5EF4-FFF2-40B4-BE49-F238E27FC236}">
                    <a16:creationId xmlns:a16="http://schemas.microsoft.com/office/drawing/2014/main" id="{DB835D2C-05AA-4F3E-A578-6574FFE38B9E}"/>
                  </a:ext>
                </a:extLst>
              </p:cNvPr>
              <p:cNvSpPr/>
              <p:nvPr/>
            </p:nvSpPr>
            <p:spPr>
              <a:xfrm flipH="1" flipV="1">
                <a:off x="3098801" y="3989872"/>
                <a:ext cx="0" cy="783911"/>
              </a:xfrm>
              <a:prstGeom prst="line">
                <a:avLst/>
              </a:prstGeom>
              <a:noFill/>
              <a:ln w="57150" cap="flat">
                <a:solidFill>
                  <a:schemeClr val="accent1"/>
                </a:solidFill>
                <a:prstDash val="solid"/>
                <a:miter lim="400000"/>
              </a:ln>
              <a:effectLst/>
            </p:spPr>
            <p:txBody>
              <a:bodyPr anchor="ctr"/>
              <a:lstStyle/>
              <a:p>
                <a:pPr algn="ctr"/>
                <a:endParaRPr>
                  <a:cs typeface="+mn-ea"/>
                  <a:sym typeface="+mn-lt"/>
                </a:endParaRPr>
              </a:p>
            </p:txBody>
          </p:sp>
        </p:grpSp>
      </p:grpSp>
      <p:sp>
        <p:nvSpPr>
          <p:cNvPr id="52" name="文本框 51">
            <a:extLst>
              <a:ext uri="{FF2B5EF4-FFF2-40B4-BE49-F238E27FC236}">
                <a16:creationId xmlns:a16="http://schemas.microsoft.com/office/drawing/2014/main" id="{4F924ED8-017E-431F-9E51-C81810E63175}"/>
              </a:ext>
            </a:extLst>
          </p:cNvPr>
          <p:cNvSpPr txBox="1"/>
          <p:nvPr/>
        </p:nvSpPr>
        <p:spPr>
          <a:xfrm>
            <a:off x="5205109" y="1491630"/>
            <a:ext cx="3183315"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项目名称：不是“技能点”、“树”范围广、</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Exchange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涵盖一对一交换</a:t>
            </a:r>
          </a:p>
        </p:txBody>
      </p:sp>
      <p:sp>
        <p:nvSpPr>
          <p:cNvPr id="53" name="文本框 52">
            <a:extLst>
              <a:ext uri="{FF2B5EF4-FFF2-40B4-BE49-F238E27FC236}">
                <a16:creationId xmlns:a16="http://schemas.microsoft.com/office/drawing/2014/main" id="{1D0E46E1-800F-4949-81A9-161B6F897B5A}"/>
              </a:ext>
            </a:extLst>
          </p:cNvPr>
          <p:cNvSpPr txBox="1"/>
          <p:nvPr/>
        </p:nvSpPr>
        <p:spPr>
          <a:xfrm>
            <a:off x="4850709" y="2768610"/>
            <a:ext cx="2967291"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项目平台：强调服务对象复旦学生、建设学习技能、交换技能社群</a:t>
            </a:r>
          </a:p>
        </p:txBody>
      </p:sp>
      <p:sp>
        <p:nvSpPr>
          <p:cNvPr id="54" name="文本框 53">
            <a:extLst>
              <a:ext uri="{FF2B5EF4-FFF2-40B4-BE49-F238E27FC236}">
                <a16:creationId xmlns:a16="http://schemas.microsoft.com/office/drawing/2014/main" id="{524F3F4A-86FA-4AE0-9E7F-0B15AE8059E5}"/>
              </a:ext>
            </a:extLst>
          </p:cNvPr>
          <p:cNvSpPr txBox="1"/>
          <p:nvPr/>
        </p:nvSpPr>
        <p:spPr>
          <a:xfrm>
            <a:off x="4422858" y="4232824"/>
            <a:ext cx="2967291"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项目推广：发布宣传、规则、干货分享等，起到推广作用</a:t>
            </a:r>
          </a:p>
        </p:txBody>
      </p:sp>
      <p:sp>
        <p:nvSpPr>
          <p:cNvPr id="55" name="文本框 54">
            <a:extLst>
              <a:ext uri="{FF2B5EF4-FFF2-40B4-BE49-F238E27FC236}">
                <a16:creationId xmlns:a16="http://schemas.microsoft.com/office/drawing/2014/main" id="{738C1D89-83AE-4B0A-B591-B9B2813516BD}"/>
              </a:ext>
            </a:extLst>
          </p:cNvPr>
          <p:cNvSpPr txBox="1"/>
          <p:nvPr/>
        </p:nvSpPr>
        <p:spPr>
          <a:xfrm>
            <a:off x="630547" y="870744"/>
            <a:ext cx="2976464" cy="400110"/>
          </a:xfrm>
          <a:prstGeom prst="rect">
            <a:avLst/>
          </a:prstGeom>
          <a:solidFill>
            <a:schemeClr val="accent4">
              <a:lumMod val="60000"/>
              <a:lumOff val="40000"/>
            </a:schemeClr>
          </a:solidFill>
        </p:spPr>
        <p:txBody>
          <a:bodyPr wrap="square" rtlCol="0">
            <a:spAutoFit/>
          </a:bodyPr>
          <a:lstStyle/>
          <a:p>
            <a:r>
              <a:rPr lang="zh-CN" altLang="en-US" sz="2000" b="1" dirty="0">
                <a:solidFill>
                  <a:srgbClr val="F2590C"/>
                </a:solidFill>
                <a:latin typeface="微软雅黑" panose="020B0503020204020204" pitchFamily="34" charset="-122"/>
                <a:ea typeface="微软雅黑" panose="020B0503020204020204" pitchFamily="34" charset="-122"/>
              </a:rPr>
              <a:t>项目简介</a:t>
            </a:r>
          </a:p>
        </p:txBody>
      </p:sp>
    </p:spTree>
    <p:extLst>
      <p:ext uri="{BB962C8B-B14F-4D97-AF65-F5344CB8AC3E}">
        <p14:creationId xmlns:p14="http://schemas.microsoft.com/office/powerpoint/2010/main" val="407997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52" grpId="0"/>
      <p:bldP spid="53" grpId="0"/>
      <p:bldP spid="54" grpId="0"/>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29124" y="1320718"/>
            <a:ext cx="2200912" cy="2853883"/>
            <a:chOff x="3529124" y="1320718"/>
            <a:chExt cx="2200912" cy="2853883"/>
          </a:xfrm>
        </p:grpSpPr>
        <p:grpSp>
          <p:nvGrpSpPr>
            <p:cNvPr id="4" name="Group 1"/>
            <p:cNvGrpSpPr/>
            <p:nvPr/>
          </p:nvGrpSpPr>
          <p:grpSpPr>
            <a:xfrm rot="20615408">
              <a:off x="3529124" y="1320718"/>
              <a:ext cx="2200912" cy="2853883"/>
              <a:chOff x="4722996" y="2167445"/>
              <a:chExt cx="2934549" cy="3805177"/>
            </a:xfrm>
          </p:grpSpPr>
          <p:sp>
            <p:nvSpPr>
              <p:cNvPr id="24" name="Freeform: Shape 3"/>
              <p:cNvSpPr>
                <a:spLocks/>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a:extLst/>
            </p:spPr>
            <p:txBody>
              <a:bodyPr anchor="ctr"/>
              <a:lstStyle/>
              <a:p>
                <a:pPr algn="ctr"/>
                <a:endParaRPr/>
              </a:p>
            </p:txBody>
          </p:sp>
          <p:sp>
            <p:nvSpPr>
              <p:cNvPr id="25" name="Freeform: Shape 4"/>
              <p:cNvSpPr>
                <a:spLocks/>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5"/>
              </a:solidFill>
              <a:ln>
                <a:noFill/>
              </a:ln>
              <a:effectLst/>
              <a:extLst/>
            </p:spPr>
            <p:txBody>
              <a:bodyPr anchor="ctr"/>
              <a:lstStyle/>
              <a:p>
                <a:pPr algn="ctr"/>
                <a:endParaRPr/>
              </a:p>
            </p:txBody>
          </p:sp>
          <p:sp>
            <p:nvSpPr>
              <p:cNvPr id="26" name="Freeform: Shape 5"/>
              <p:cNvSpPr>
                <a:spLocks/>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a:extLst/>
            </p:spPr>
            <p:txBody>
              <a:bodyPr anchor="ctr"/>
              <a:lstStyle/>
              <a:p>
                <a:pPr algn="ctr"/>
                <a:endParaRPr/>
              </a:p>
            </p:txBody>
          </p:sp>
          <p:sp>
            <p:nvSpPr>
              <p:cNvPr id="27" name="Freeform: Shape 6"/>
              <p:cNvSpPr>
                <a:spLocks/>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a:noFill/>
              </a:ln>
              <a:effectLst/>
              <a:extLst/>
            </p:spPr>
            <p:txBody>
              <a:bodyPr anchor="ctr"/>
              <a:lstStyle/>
              <a:p>
                <a:pPr algn="ctr"/>
                <a:endParaRPr/>
              </a:p>
            </p:txBody>
          </p:sp>
          <p:sp>
            <p:nvSpPr>
              <p:cNvPr id="28" name="Freeform: Shape 7"/>
              <p:cNvSpPr>
                <a:spLocks/>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a:extLst/>
            </p:spPr>
            <p:txBody>
              <a:bodyPr anchor="ctr"/>
              <a:lstStyle/>
              <a:p>
                <a:pPr algn="ctr"/>
                <a:endParaRPr/>
              </a:p>
            </p:txBody>
          </p:sp>
          <p:sp>
            <p:nvSpPr>
              <p:cNvPr id="29" name="Freeform: Shape 8"/>
              <p:cNvSpPr>
                <a:spLocks/>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solidFill>
              <a:ln>
                <a:noFill/>
              </a:ln>
              <a:effectLst/>
              <a:extLst/>
            </p:spPr>
            <p:txBody>
              <a:bodyPr anchor="ctr"/>
              <a:lstStyle/>
              <a:p>
                <a:pPr algn="ctr"/>
                <a:endParaRPr/>
              </a:p>
            </p:txBody>
          </p:sp>
        </p:grpSp>
        <p:sp>
          <p:nvSpPr>
            <p:cNvPr id="5" name="Oval 10"/>
            <p:cNvSpPr>
              <a:spLocks/>
            </p:cNvSpPr>
            <p:nvPr/>
          </p:nvSpPr>
          <p:spPr bwMode="gray">
            <a:xfrm flipH="1">
              <a:off x="3988272" y="2119908"/>
              <a:ext cx="1255499" cy="1255501"/>
            </a:xfrm>
            <a:prstGeom prst="ellipse">
              <a:avLst/>
            </a:prstGeom>
            <a:solidFill>
              <a:schemeClr val="bg1">
                <a:lumMod val="7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normAutofit/>
            </a:bodyPr>
            <a:lstStyle/>
            <a:p>
              <a:pPr algn="ctr"/>
              <a:r>
                <a:rPr lang="zh-CN" altLang="en-US" sz="1600" b="1" dirty="0">
                  <a:solidFill>
                    <a:srgbClr val="0F3387"/>
                  </a:solidFill>
                  <a:latin typeface="微软雅黑" panose="020B0503020204020204" pitchFamily="34" charset="-122"/>
                  <a:ea typeface="微软雅黑" panose="020B0503020204020204" pitchFamily="34" charset="-122"/>
                </a:rPr>
                <a:t>技能树</a:t>
              </a:r>
              <a:endParaRPr lang="en-US" altLang="zh-CN" sz="1600" b="1" dirty="0">
                <a:solidFill>
                  <a:srgbClr val="0F3387"/>
                </a:solidFill>
                <a:latin typeface="微软雅黑" panose="020B0503020204020204" pitchFamily="34" charset="-122"/>
                <a:ea typeface="微软雅黑" panose="020B0503020204020204" pitchFamily="34" charset="-122"/>
              </a:endParaRPr>
            </a:p>
            <a:p>
              <a:pPr algn="ctr"/>
              <a:r>
                <a:rPr lang="en-US" altLang="zh-CN" sz="1600" b="1" dirty="0">
                  <a:solidFill>
                    <a:srgbClr val="0F3387"/>
                  </a:solidFill>
                  <a:latin typeface="微软雅黑" panose="020B0503020204020204" pitchFamily="34" charset="-122"/>
                  <a:ea typeface="微软雅黑" panose="020B0503020204020204" pitchFamily="34" charset="-122"/>
                </a:rPr>
                <a:t>Exchange</a:t>
              </a:r>
              <a:endParaRPr lang="zh-CN" altLang="en-US" sz="1600" b="1" dirty="0">
                <a:solidFill>
                  <a:srgbClr val="0F3387"/>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863268" y="1222946"/>
            <a:ext cx="1873209" cy="2800430"/>
            <a:chOff x="5730035" y="1474509"/>
            <a:chExt cx="1873209" cy="2800430"/>
          </a:xfrm>
        </p:grpSpPr>
        <p:grpSp>
          <p:nvGrpSpPr>
            <p:cNvPr id="8" name="Group 43"/>
            <p:cNvGrpSpPr/>
            <p:nvPr/>
          </p:nvGrpSpPr>
          <p:grpSpPr>
            <a:xfrm>
              <a:off x="5730035" y="3327834"/>
              <a:ext cx="1873209" cy="947105"/>
              <a:chOff x="7645890" y="3344328"/>
              <a:chExt cx="2122517" cy="1262806"/>
            </a:xfrm>
          </p:grpSpPr>
          <p:sp>
            <p:nvSpPr>
              <p:cNvPr id="18" name="TextBox 44"/>
              <p:cNvSpPr txBox="1">
                <a:spLocks/>
              </p:cNvSpPr>
              <p:nvPr/>
            </p:nvSpPr>
            <p:spPr bwMode="auto">
              <a:xfrm>
                <a:off x="7645890" y="3344328"/>
                <a:ext cx="1301593" cy="309958"/>
              </a:xfrm>
              <a:prstGeom prst="rect">
                <a:avLst/>
              </a:prstGeom>
              <a:noFill/>
              <a:extLst/>
            </p:spPr>
            <p:txBody>
              <a:bodyPr wrap="none" lIns="360000" tIns="46800" rIns="90000" bIns="46800">
                <a:noAutofit/>
              </a:bodyPr>
              <a:lstStyle/>
              <a:p>
                <a:pPr algn="l" latinLnBrk="0"/>
                <a:r>
                  <a:rPr lang="zh-CN" altLang="en-US" sz="1600" b="1" dirty="0">
                    <a:solidFill>
                      <a:schemeClr val="accent5">
                        <a:lumMod val="100000"/>
                      </a:schemeClr>
                    </a:solidFill>
                    <a:effectLst/>
                    <a:latin typeface="微软雅黑" panose="020B0503020204020204" pitchFamily="34" charset="-122"/>
                    <a:ea typeface="微软雅黑" panose="020B0503020204020204" pitchFamily="34" charset="-122"/>
                  </a:rPr>
                  <a:t>交友平台</a:t>
                </a:r>
              </a:p>
            </p:txBody>
          </p:sp>
          <p:sp>
            <p:nvSpPr>
              <p:cNvPr id="19" name="TextBox 45"/>
              <p:cNvSpPr txBox="1">
                <a:spLocks/>
              </p:cNvSpPr>
              <p:nvPr/>
            </p:nvSpPr>
            <p:spPr bwMode="auto">
              <a:xfrm>
                <a:off x="7645890" y="3654285"/>
                <a:ext cx="2122517" cy="952849"/>
              </a:xfrm>
              <a:prstGeom prst="rect">
                <a:avLst/>
              </a:prstGeom>
              <a:noFill/>
              <a:extLst/>
            </p:spPr>
            <p:txBody>
              <a:bodyPr wrap="square" lIns="360000" tIns="46800" rIns="90000" bIns="46800">
                <a:noAutofit/>
              </a:bodyPr>
              <a:lstStyle/>
              <a:p>
                <a:pPr algn="l" latinLnBrk="0">
                  <a:lnSpc>
                    <a:spcPct val="120000"/>
                  </a:lnSpc>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认识新的朋友、获得新的友谊。</a:t>
                </a:r>
                <a:endParaRPr lang="zh-CN" altLang="en-US" sz="1600" b="1" dirty="0">
                  <a:solidFill>
                    <a:schemeClr val="bg2">
                      <a:lumMod val="25000"/>
                    </a:schemeClr>
                  </a:solidFill>
                  <a:effectLst/>
                  <a:latin typeface="微软雅黑" panose="020B0503020204020204" pitchFamily="34" charset="-122"/>
                  <a:ea typeface="微软雅黑" panose="020B0503020204020204" pitchFamily="34" charset="-122"/>
                </a:endParaRPr>
              </a:p>
            </p:txBody>
          </p:sp>
        </p:grpSp>
        <p:grpSp>
          <p:nvGrpSpPr>
            <p:cNvPr id="10" name="Group 49"/>
            <p:cNvGrpSpPr/>
            <p:nvPr/>
          </p:nvGrpSpPr>
          <p:grpSpPr>
            <a:xfrm>
              <a:off x="5730035" y="1474509"/>
              <a:ext cx="1873209" cy="1530152"/>
              <a:chOff x="7645889" y="3344328"/>
              <a:chExt cx="2122517" cy="2040201"/>
            </a:xfrm>
          </p:grpSpPr>
          <p:sp>
            <p:nvSpPr>
              <p:cNvPr id="14" name="TextBox 50"/>
              <p:cNvSpPr txBox="1">
                <a:spLocks/>
              </p:cNvSpPr>
              <p:nvPr/>
            </p:nvSpPr>
            <p:spPr bwMode="auto">
              <a:xfrm>
                <a:off x="7645889" y="3344328"/>
                <a:ext cx="1559491" cy="437630"/>
              </a:xfrm>
              <a:prstGeom prst="rect">
                <a:avLst/>
              </a:prstGeom>
              <a:noFill/>
              <a:extLst/>
            </p:spPr>
            <p:txBody>
              <a:bodyPr wrap="none" lIns="360000" tIns="46800" rIns="90000" bIns="46800">
                <a:noAutofit/>
              </a:bodyPr>
              <a:lstStyle/>
              <a:p>
                <a:pPr algn="l" latinLnBrk="0"/>
                <a:r>
                  <a:rPr lang="zh-CN" altLang="en-US" sz="1600" b="1" dirty="0">
                    <a:solidFill>
                      <a:schemeClr val="accent3">
                        <a:lumMod val="100000"/>
                      </a:schemeClr>
                    </a:solidFill>
                    <a:effectLst/>
                    <a:latin typeface="微软雅黑" panose="020B0503020204020204" pitchFamily="34" charset="-122"/>
                    <a:ea typeface="微软雅黑" panose="020B0503020204020204" pitchFamily="34" charset="-122"/>
                  </a:rPr>
                  <a:t>教与学结合</a:t>
                </a:r>
              </a:p>
            </p:txBody>
          </p:sp>
          <p:sp>
            <p:nvSpPr>
              <p:cNvPr id="15" name="TextBox 51"/>
              <p:cNvSpPr txBox="1">
                <a:spLocks/>
              </p:cNvSpPr>
              <p:nvPr/>
            </p:nvSpPr>
            <p:spPr bwMode="auto">
              <a:xfrm>
                <a:off x="7645889" y="3688770"/>
                <a:ext cx="2122517" cy="1695759"/>
              </a:xfrm>
              <a:prstGeom prst="rect">
                <a:avLst/>
              </a:prstGeom>
              <a:noFill/>
              <a:extLst/>
            </p:spPr>
            <p:txBody>
              <a:bodyPr wrap="square" lIns="360000" tIns="46800" rIns="90000" bIns="46800">
                <a:noAutofit/>
              </a:bodyPr>
              <a:lstStyle/>
              <a:p>
                <a:pPr algn="l" latinLnBrk="0">
                  <a:lnSpc>
                    <a:spcPct val="120000"/>
                  </a:lnSpc>
                </a:pPr>
                <a:r>
                  <a:rPr lang="zh-CN" altLang="en-US" sz="1600" b="1" dirty="0">
                    <a:solidFill>
                      <a:schemeClr val="bg2">
                        <a:lumMod val="25000"/>
                      </a:schemeClr>
                    </a:solidFill>
                    <a:effectLst/>
                    <a:latin typeface="微软雅黑" panose="020B0503020204020204" pitchFamily="34" charset="-122"/>
                    <a:ea typeface="微软雅黑" panose="020B0503020204020204" pitchFamily="34" charset="-122"/>
                  </a:rPr>
                  <a:t>每个人既是老师也是学生，既能教授也能学习。</a:t>
                </a:r>
              </a:p>
            </p:txBody>
          </p:sp>
        </p:grpSp>
      </p:grpSp>
      <p:grpSp>
        <p:nvGrpSpPr>
          <p:cNvPr id="31" name="组合 30"/>
          <p:cNvGrpSpPr/>
          <p:nvPr/>
        </p:nvGrpSpPr>
        <p:grpSpPr>
          <a:xfrm>
            <a:off x="1591628" y="1222946"/>
            <a:ext cx="2307340" cy="2543040"/>
            <a:chOff x="1666407" y="1557984"/>
            <a:chExt cx="2307340" cy="2543040"/>
          </a:xfrm>
        </p:grpSpPr>
        <p:grpSp>
          <p:nvGrpSpPr>
            <p:cNvPr id="9" name="Group 46"/>
            <p:cNvGrpSpPr/>
            <p:nvPr/>
          </p:nvGrpSpPr>
          <p:grpSpPr>
            <a:xfrm>
              <a:off x="1667147" y="3315891"/>
              <a:ext cx="2306600" cy="785133"/>
              <a:chOff x="2285575" y="4044764"/>
              <a:chExt cx="3075467" cy="1046844"/>
            </a:xfrm>
          </p:grpSpPr>
          <p:sp>
            <p:nvSpPr>
              <p:cNvPr id="16" name="TextBox 47"/>
              <p:cNvSpPr txBox="1">
                <a:spLocks/>
              </p:cNvSpPr>
              <p:nvPr/>
            </p:nvSpPr>
            <p:spPr bwMode="auto">
              <a:xfrm>
                <a:off x="2660180" y="4044764"/>
                <a:ext cx="1531614" cy="309959"/>
              </a:xfrm>
              <a:prstGeom prst="rect">
                <a:avLst/>
              </a:prstGeom>
              <a:noFill/>
              <a:extLst/>
            </p:spPr>
            <p:txBody>
              <a:bodyPr wrap="none" lIns="90000" tIns="46800" rIns="360000" bIns="46800">
                <a:noAutofit/>
              </a:bodyPr>
              <a:lstStyle/>
              <a:p>
                <a:pPr algn="r" latinLnBrk="0"/>
                <a:r>
                  <a:rPr lang="zh-CN" altLang="en-US" sz="1600" b="1" dirty="0">
                    <a:solidFill>
                      <a:schemeClr val="accent6">
                        <a:lumMod val="100000"/>
                      </a:schemeClr>
                    </a:solidFill>
                    <a:effectLst/>
                    <a:latin typeface="微软雅黑" panose="020B0503020204020204" pitchFamily="34" charset="-122"/>
                    <a:ea typeface="微软雅黑" panose="020B0503020204020204" pitchFamily="34" charset="-122"/>
                  </a:rPr>
                  <a:t>技能交换</a:t>
                </a:r>
              </a:p>
            </p:txBody>
          </p:sp>
          <p:sp>
            <p:nvSpPr>
              <p:cNvPr id="17" name="TextBox 48"/>
              <p:cNvSpPr txBox="1">
                <a:spLocks/>
              </p:cNvSpPr>
              <p:nvPr/>
            </p:nvSpPr>
            <p:spPr bwMode="auto">
              <a:xfrm>
                <a:off x="2285575" y="4535429"/>
                <a:ext cx="3075467" cy="556179"/>
              </a:xfrm>
              <a:prstGeom prst="rect">
                <a:avLst/>
              </a:prstGeom>
              <a:noFill/>
              <a:extLst/>
            </p:spPr>
            <p:txBody>
              <a:bodyPr wrap="square" lIns="90000" tIns="46800" rIns="360000" bIns="46800">
                <a:noAutofit/>
              </a:bodyPr>
              <a:lstStyle/>
              <a:p>
                <a:pPr latinLnBrk="0">
                  <a:lnSpc>
                    <a:spcPct val="120000"/>
                  </a:lnSpc>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教授自己擅长的，学习自己想学的，互利共赢、共同学习</a:t>
                </a:r>
                <a:endParaRPr lang="zh-CN" altLang="en-US" sz="1600" b="1" dirty="0">
                  <a:solidFill>
                    <a:schemeClr val="bg2">
                      <a:lumMod val="25000"/>
                    </a:schemeClr>
                  </a:solidFill>
                  <a:effectLst/>
                  <a:latin typeface="微软雅黑" panose="020B0503020204020204" pitchFamily="34" charset="-122"/>
                  <a:ea typeface="微软雅黑" panose="020B0503020204020204" pitchFamily="34" charset="-122"/>
                </a:endParaRPr>
              </a:p>
            </p:txBody>
          </p:sp>
        </p:grpSp>
        <p:grpSp>
          <p:nvGrpSpPr>
            <p:cNvPr id="11" name="Group 52"/>
            <p:cNvGrpSpPr/>
            <p:nvPr/>
          </p:nvGrpSpPr>
          <p:grpSpPr>
            <a:xfrm>
              <a:off x="1666407" y="1557984"/>
              <a:ext cx="2112858" cy="1691950"/>
              <a:chOff x="2284589" y="4171990"/>
              <a:chExt cx="2817145" cy="2255932"/>
            </a:xfrm>
          </p:grpSpPr>
          <p:sp>
            <p:nvSpPr>
              <p:cNvPr id="12" name="TextBox 53"/>
              <p:cNvSpPr txBox="1">
                <a:spLocks/>
              </p:cNvSpPr>
              <p:nvPr/>
            </p:nvSpPr>
            <p:spPr bwMode="auto">
              <a:xfrm>
                <a:off x="2866625" y="4171990"/>
                <a:ext cx="1531613" cy="309959"/>
              </a:xfrm>
              <a:prstGeom prst="rect">
                <a:avLst/>
              </a:prstGeom>
              <a:noFill/>
              <a:extLst/>
            </p:spPr>
            <p:txBody>
              <a:bodyPr wrap="none" lIns="90000" tIns="46800" rIns="360000" bIns="46800">
                <a:noAutofit/>
              </a:bodyPr>
              <a:lstStyle/>
              <a:p>
                <a:pPr algn="r" latinLnBrk="0"/>
                <a:r>
                  <a:rPr lang="zh-CN" altLang="en-US" sz="1600" b="1" dirty="0">
                    <a:solidFill>
                      <a:schemeClr val="accent2">
                        <a:lumMod val="100000"/>
                      </a:schemeClr>
                    </a:solidFill>
                    <a:latin typeface="微软雅黑" panose="020B0503020204020204" pitchFamily="34" charset="-122"/>
                    <a:ea typeface="微软雅黑" panose="020B0503020204020204" pitchFamily="34" charset="-122"/>
                  </a:rPr>
                  <a:t>一对一匹配</a:t>
                </a:r>
                <a:endParaRPr lang="zh-CN" altLang="en-US" sz="1600" b="1" dirty="0">
                  <a:solidFill>
                    <a:schemeClr val="accent2">
                      <a:lumMod val="100000"/>
                    </a:schemeClr>
                  </a:solidFill>
                  <a:effectLst/>
                  <a:latin typeface="微软雅黑" panose="020B0503020204020204" pitchFamily="34" charset="-122"/>
                  <a:ea typeface="微软雅黑" panose="020B0503020204020204" pitchFamily="34" charset="-122"/>
                </a:endParaRPr>
              </a:p>
            </p:txBody>
          </p:sp>
          <p:sp>
            <p:nvSpPr>
              <p:cNvPr id="13" name="TextBox 54"/>
              <p:cNvSpPr txBox="1">
                <a:spLocks/>
              </p:cNvSpPr>
              <p:nvPr/>
            </p:nvSpPr>
            <p:spPr bwMode="auto">
              <a:xfrm>
                <a:off x="2284589" y="4636152"/>
                <a:ext cx="2817145" cy="1791770"/>
              </a:xfrm>
              <a:prstGeom prst="rect">
                <a:avLst/>
              </a:prstGeom>
              <a:noFill/>
              <a:extLst/>
            </p:spPr>
            <p:txBody>
              <a:bodyPr wrap="square" lIns="90000" tIns="46800" rIns="360000" bIns="46800">
                <a:noAutofit/>
              </a:bodyPr>
              <a:lstStyle/>
              <a:p>
                <a:pPr latinLnBrk="0">
                  <a:lnSpc>
                    <a:spcPct val="120000"/>
                  </a:lnSpc>
                </a:pP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每个人匹配到一个学习搭档，能够更深入学习新知识、交流疑难困惑。</a:t>
                </a:r>
                <a:endParaRPr lang="zh-CN" altLang="en-US" sz="1600" b="1" dirty="0">
                  <a:solidFill>
                    <a:schemeClr val="bg2">
                      <a:lumMod val="25000"/>
                    </a:schemeClr>
                  </a:solidFill>
                  <a:effectLst/>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71778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835696" y="1419622"/>
            <a:ext cx="2969239" cy="2905010"/>
            <a:chOff x="-949635" y="0"/>
            <a:chExt cx="7009631" cy="6858000"/>
          </a:xfrm>
        </p:grpSpPr>
        <p:sp>
          <p:nvSpPr>
            <p:cNvPr id="26" name="Diamond 3"/>
            <p:cNvSpPr/>
            <p:nvPr/>
          </p:nvSpPr>
          <p:spPr bwMode="auto">
            <a:xfrm>
              <a:off x="-949635" y="0"/>
              <a:ext cx="7009631" cy="6858000"/>
            </a:xfrm>
            <a:prstGeom prst="diamond">
              <a:avLst/>
            </a:prstGeom>
            <a:solidFill>
              <a:schemeClr val="tx2">
                <a:lumMod val="20000"/>
                <a:lumOff val="80000"/>
                <a:alpha val="35000"/>
              </a:schemeClr>
            </a:solidFill>
            <a:ln w="19050">
              <a:noFill/>
              <a:round/>
              <a:headEnd/>
              <a:tailEnd/>
            </a:ln>
          </p:spPr>
          <p:txBody>
            <a:bodyPr anchor="ctr"/>
            <a:lstStyle/>
            <a:p>
              <a:pPr algn="ctr"/>
              <a:endParaRPr/>
            </a:p>
          </p:txBody>
        </p:sp>
        <p:sp>
          <p:nvSpPr>
            <p:cNvPr id="27" name="Diamond 4"/>
            <p:cNvSpPr/>
            <p:nvPr/>
          </p:nvSpPr>
          <p:spPr bwMode="auto">
            <a:xfrm>
              <a:off x="-176517" y="653134"/>
              <a:ext cx="5647878" cy="5525706"/>
            </a:xfrm>
            <a:prstGeom prst="diamond">
              <a:avLst/>
            </a:prstGeom>
            <a:solidFill>
              <a:schemeClr val="tx2">
                <a:lumMod val="20000"/>
                <a:lumOff val="80000"/>
              </a:schemeClr>
            </a:solidFill>
            <a:ln w="19050">
              <a:noFill/>
              <a:round/>
              <a:headEnd/>
              <a:tailEnd/>
            </a:ln>
          </p:spPr>
          <p:txBody>
            <a:bodyPr anchor="ctr"/>
            <a:lstStyle/>
            <a:p>
              <a:pPr algn="ctr"/>
              <a:endParaRPr/>
            </a:p>
          </p:txBody>
        </p:sp>
      </p:grpSp>
      <p:grpSp>
        <p:nvGrpSpPr>
          <p:cNvPr id="5" name="Group 2"/>
          <p:cNvGrpSpPr/>
          <p:nvPr/>
        </p:nvGrpSpPr>
        <p:grpSpPr>
          <a:xfrm>
            <a:off x="1778442" y="1982756"/>
            <a:ext cx="1778742" cy="1778742"/>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headEnd/>
              <a:tailEnd/>
            </a:ln>
          </p:spPr>
          <p:txBody>
            <a:bodyPr anchor="ctr"/>
            <a:lstStyle/>
            <a:p>
              <a:pPr algn="ctr"/>
              <a:endParaRPr/>
            </a:p>
          </p:txBody>
        </p:sp>
        <p:grpSp>
          <p:nvGrpSpPr>
            <p:cNvPr id="23" name="Group 9"/>
            <p:cNvGrpSpPr/>
            <p:nvPr/>
          </p:nvGrpSpPr>
          <p:grpSpPr>
            <a:xfrm>
              <a:off x="1419224" y="2881006"/>
              <a:ext cx="1800200" cy="992584"/>
              <a:chOff x="2335267" y="2474804"/>
              <a:chExt cx="1800200" cy="992584"/>
            </a:xfrm>
          </p:grpSpPr>
          <p:sp>
            <p:nvSpPr>
              <p:cNvPr id="24" name="TextBox 7"/>
              <p:cNvSpPr txBox="1"/>
              <p:nvPr/>
            </p:nvSpPr>
            <p:spPr>
              <a:xfrm>
                <a:off x="2335267" y="2474804"/>
                <a:ext cx="1800200" cy="677107"/>
              </a:xfrm>
              <a:prstGeom prst="rect">
                <a:avLst/>
              </a:prstGeom>
              <a:noFill/>
            </p:spPr>
            <p:txBody>
              <a:bodyPr wrap="square" lIns="0" tIns="0" rIns="0" bIns="0">
                <a:normAutofit fontScale="77500" lnSpcReduction="20000"/>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目录</a:t>
                </a:r>
              </a:p>
            </p:txBody>
          </p:sp>
          <p:sp>
            <p:nvSpPr>
              <p:cNvPr id="25" name="TextBox 8"/>
              <p:cNvSpPr txBox="1"/>
              <p:nvPr/>
            </p:nvSpPr>
            <p:spPr>
              <a:xfrm>
                <a:off x="2335267" y="3251944"/>
                <a:ext cx="1800200" cy="215444"/>
              </a:xfrm>
              <a:prstGeom prst="rect">
                <a:avLst/>
              </a:prstGeom>
              <a:noFill/>
            </p:spPr>
            <p:txBody>
              <a:bodyPr wrap="square" lIns="0" tIns="0" rIns="0" bIns="0">
                <a:normAutofit fontScale="77500" lnSpcReduction="20000"/>
              </a:bodyPr>
              <a:lstStyle/>
              <a:p>
                <a:pPr algn="ctr"/>
                <a:r>
                  <a:rPr lang="en-US" altLang="zh-CN" sz="1400" b="1">
                    <a:solidFill>
                      <a:schemeClr val="bg1"/>
                    </a:solidFill>
                    <a:latin typeface="微软雅黑" panose="020B0503020204020204" pitchFamily="34" charset="-122"/>
                    <a:ea typeface="微软雅黑" panose="020B0503020204020204" pitchFamily="34" charset="-122"/>
                  </a:rPr>
                  <a:t>CONTENTS</a:t>
                </a:r>
              </a:p>
            </p:txBody>
          </p:sp>
        </p:grpSp>
      </p:grpSp>
      <p:sp>
        <p:nvSpPr>
          <p:cNvPr id="6" name="Diamond 11"/>
          <p:cNvSpPr/>
          <p:nvPr/>
        </p:nvSpPr>
        <p:spPr bwMode="auto">
          <a:xfrm>
            <a:off x="2893039" y="1109481"/>
            <a:ext cx="739798" cy="739797"/>
          </a:xfrm>
          <a:prstGeom prst="diamond">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algn="ctr"/>
            <a:r>
              <a:rPr lang="en-US" altLang="zh-CN" sz="2400" b="1">
                <a:solidFill>
                  <a:schemeClr val="bg1"/>
                </a:solidFill>
                <a:latin typeface="Impact" panose="020B0806030902050204" pitchFamily="34" charset="0"/>
              </a:rPr>
              <a:t>01</a:t>
            </a:r>
          </a:p>
        </p:txBody>
      </p:sp>
      <p:sp>
        <p:nvSpPr>
          <p:cNvPr id="7" name="Diamond 12"/>
          <p:cNvSpPr/>
          <p:nvPr/>
        </p:nvSpPr>
        <p:spPr bwMode="auto">
          <a:xfrm>
            <a:off x="3720927" y="1920439"/>
            <a:ext cx="739798" cy="739797"/>
          </a:xfrm>
          <a:prstGeom prst="diamond">
            <a:avLst/>
          </a:prstGeom>
          <a:solidFill>
            <a:schemeClr val="accent3"/>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algn="ctr"/>
            <a:r>
              <a:rPr lang="en-US" altLang="zh-CN" sz="2400" b="1">
                <a:solidFill>
                  <a:schemeClr val="bg1"/>
                </a:solidFill>
                <a:latin typeface="Impact" panose="020B0806030902050204" pitchFamily="34" charset="0"/>
              </a:rPr>
              <a:t>02</a:t>
            </a:r>
          </a:p>
        </p:txBody>
      </p:sp>
      <p:sp>
        <p:nvSpPr>
          <p:cNvPr id="8" name="Diamond 13"/>
          <p:cNvSpPr/>
          <p:nvPr/>
        </p:nvSpPr>
        <p:spPr bwMode="auto">
          <a:xfrm>
            <a:off x="3720927" y="3065451"/>
            <a:ext cx="739798" cy="739797"/>
          </a:xfrm>
          <a:prstGeom prst="diamond">
            <a:avLst/>
          </a:prstGeom>
          <a:solidFill>
            <a:schemeClr val="accent4"/>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algn="ctr"/>
            <a:r>
              <a:rPr lang="en-US" altLang="zh-CN" sz="2400" b="1">
                <a:solidFill>
                  <a:schemeClr val="bg1"/>
                </a:solidFill>
                <a:latin typeface="Impact" panose="020B0806030902050204" pitchFamily="34" charset="0"/>
              </a:rPr>
              <a:t>03</a:t>
            </a:r>
          </a:p>
        </p:txBody>
      </p:sp>
      <p:sp>
        <p:nvSpPr>
          <p:cNvPr id="9" name="Diamond 14"/>
          <p:cNvSpPr/>
          <p:nvPr/>
        </p:nvSpPr>
        <p:spPr bwMode="auto">
          <a:xfrm>
            <a:off x="2893039" y="3926238"/>
            <a:ext cx="739798" cy="739797"/>
          </a:xfrm>
          <a:prstGeom prst="diamond">
            <a:avLst/>
          </a:prstGeom>
          <a:solidFill>
            <a:schemeClr val="accent5"/>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algn="ctr"/>
            <a:r>
              <a:rPr lang="en-US" altLang="zh-CN" sz="2400" b="1">
                <a:solidFill>
                  <a:schemeClr val="bg1"/>
                </a:solidFill>
                <a:latin typeface="Impact" panose="020B0806030902050204" pitchFamily="34" charset="0"/>
              </a:rPr>
              <a:t>04</a:t>
            </a:r>
          </a:p>
        </p:txBody>
      </p:sp>
      <p:sp>
        <p:nvSpPr>
          <p:cNvPr id="20" name="TextBox 19"/>
          <p:cNvSpPr txBox="1"/>
          <p:nvPr/>
        </p:nvSpPr>
        <p:spPr>
          <a:xfrm>
            <a:off x="3490155" y="1430308"/>
            <a:ext cx="2545865" cy="156035"/>
          </a:xfrm>
          <a:prstGeom prst="rect">
            <a:avLst/>
          </a:prstGeom>
          <a:noFill/>
        </p:spPr>
        <p:txBody>
          <a:bodyPr wrap="none" lIns="360000" tIns="0" rIns="0" bIns="0" anchor="b" anchorCtr="0">
            <a:noAutofit/>
          </a:bodyPr>
          <a:lstStyle/>
          <a:p>
            <a:r>
              <a:rPr lang="zh-CN" altLang="en-US" sz="2000" b="1" dirty="0">
                <a:solidFill>
                  <a:schemeClr val="accent1">
                    <a:lumMod val="100000"/>
                  </a:schemeClr>
                </a:solidFill>
                <a:latin typeface="微软雅黑" panose="020B0503020204020204" pitchFamily="34" charset="-122"/>
                <a:ea typeface="微软雅黑" panose="020B0503020204020204" pitchFamily="34" charset="-122"/>
              </a:rPr>
              <a:t>分工安排</a:t>
            </a:r>
          </a:p>
        </p:txBody>
      </p:sp>
      <p:sp>
        <p:nvSpPr>
          <p:cNvPr id="18" name="TextBox 23"/>
          <p:cNvSpPr txBox="1"/>
          <p:nvPr/>
        </p:nvSpPr>
        <p:spPr>
          <a:xfrm>
            <a:off x="4434951" y="2259851"/>
            <a:ext cx="2545865" cy="156035"/>
          </a:xfrm>
          <a:prstGeom prst="rect">
            <a:avLst/>
          </a:prstGeom>
          <a:noFill/>
        </p:spPr>
        <p:txBody>
          <a:bodyPr wrap="none" lIns="360000" tIns="0" rIns="0" bIns="0" anchor="b" anchorCtr="0">
            <a:noAutofit/>
          </a:bodyPr>
          <a:lstStyle/>
          <a:p>
            <a:r>
              <a:rPr lang="zh-CN" altLang="en-US" sz="2000" b="1" dirty="0">
                <a:solidFill>
                  <a:schemeClr val="accent2">
                    <a:lumMod val="100000"/>
                  </a:schemeClr>
                </a:solidFill>
                <a:latin typeface="微软雅黑" panose="020B0503020204020204" pitchFamily="34" charset="-122"/>
                <a:ea typeface="微软雅黑" panose="020B0503020204020204" pitchFamily="34" charset="-122"/>
              </a:rPr>
              <a:t>公众号</a:t>
            </a:r>
          </a:p>
        </p:txBody>
      </p:sp>
      <p:sp>
        <p:nvSpPr>
          <p:cNvPr id="16" name="TextBox 26"/>
          <p:cNvSpPr txBox="1"/>
          <p:nvPr/>
        </p:nvSpPr>
        <p:spPr>
          <a:xfrm>
            <a:off x="4318043" y="3444029"/>
            <a:ext cx="2545865" cy="156035"/>
          </a:xfrm>
          <a:prstGeom prst="rect">
            <a:avLst/>
          </a:prstGeom>
          <a:noFill/>
        </p:spPr>
        <p:txBody>
          <a:bodyPr wrap="none" lIns="360000" tIns="0" rIns="0" bIns="0" anchor="b" anchorCtr="0">
            <a:noAutofit/>
          </a:bodyPr>
          <a:lstStyle/>
          <a:p>
            <a:r>
              <a:rPr lang="zh-CN" altLang="en-US" sz="2000" b="1" dirty="0">
                <a:solidFill>
                  <a:schemeClr val="accent3">
                    <a:lumMod val="100000"/>
                  </a:schemeClr>
                </a:solidFill>
                <a:latin typeface="微软雅黑" panose="020B0503020204020204" pitchFamily="34" charset="-122"/>
                <a:ea typeface="微软雅黑" panose="020B0503020204020204" pitchFamily="34" charset="-122"/>
              </a:rPr>
              <a:t>匹配管理</a:t>
            </a:r>
          </a:p>
        </p:txBody>
      </p:sp>
      <p:sp>
        <p:nvSpPr>
          <p:cNvPr id="14" name="TextBox 29"/>
          <p:cNvSpPr txBox="1"/>
          <p:nvPr/>
        </p:nvSpPr>
        <p:spPr>
          <a:xfrm>
            <a:off x="3490155" y="4280685"/>
            <a:ext cx="2545865" cy="156035"/>
          </a:xfrm>
          <a:prstGeom prst="rect">
            <a:avLst/>
          </a:prstGeom>
          <a:noFill/>
        </p:spPr>
        <p:txBody>
          <a:bodyPr wrap="none" lIns="360000" tIns="0" rIns="0" bIns="0" anchor="b" anchorCtr="0">
            <a:noAutofit/>
          </a:bodyPr>
          <a:lstStyle/>
          <a:p>
            <a:r>
              <a:rPr lang="zh-CN" altLang="en-US" sz="2000" b="1" dirty="0">
                <a:solidFill>
                  <a:schemeClr val="accent4">
                    <a:lumMod val="100000"/>
                  </a:schemeClr>
                </a:solidFill>
                <a:latin typeface="微软雅黑" panose="020B0503020204020204" pitchFamily="34" charset="-122"/>
                <a:ea typeface="微软雅黑" panose="020B0503020204020204" pitchFamily="34" charset="-122"/>
              </a:rPr>
              <a:t>学习监督</a:t>
            </a:r>
          </a:p>
        </p:txBody>
      </p:sp>
      <p:pic>
        <p:nvPicPr>
          <p:cNvPr id="28" name="图片 27">
            <a:extLst>
              <a:ext uri="{FF2B5EF4-FFF2-40B4-BE49-F238E27FC236}">
                <a16:creationId xmlns:a16="http://schemas.microsoft.com/office/drawing/2014/main" id="{EE6A260D-609F-4546-9F30-86CA11176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553875" flipH="1">
            <a:off x="4435046" y="-4616495"/>
            <a:ext cx="8781717" cy="6026744"/>
          </a:xfrm>
          <a:prstGeom prst="rect">
            <a:avLst/>
          </a:prstGeom>
        </p:spPr>
      </p:pic>
      <p:pic>
        <p:nvPicPr>
          <p:cNvPr id="29" name="图片 28">
            <a:extLst>
              <a:ext uri="{FF2B5EF4-FFF2-40B4-BE49-F238E27FC236}">
                <a16:creationId xmlns:a16="http://schemas.microsoft.com/office/drawing/2014/main" id="{C0E60B56-8C07-4FFF-8926-CE227537E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612529" flipH="1">
            <a:off x="-5612017" y="1807588"/>
            <a:ext cx="8781717" cy="6026744"/>
          </a:xfrm>
          <a:prstGeom prst="rect">
            <a:avLst/>
          </a:prstGeom>
        </p:spPr>
      </p:pic>
    </p:spTree>
    <p:extLst>
      <p:ext uri="{BB962C8B-B14F-4D97-AF65-F5344CB8AC3E}">
        <p14:creationId xmlns:p14="http://schemas.microsoft.com/office/powerpoint/2010/main" val="35584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0" grpId="0"/>
      <p:bldP spid="18" grpId="0"/>
      <p:bldP spid="1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827584" y="987574"/>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分工安排</a:t>
            </a:r>
          </a:p>
        </p:txBody>
      </p:sp>
      <p:graphicFrame>
        <p:nvGraphicFramePr>
          <p:cNvPr id="36" name="图示 35">
            <a:extLst>
              <a:ext uri="{FF2B5EF4-FFF2-40B4-BE49-F238E27FC236}">
                <a16:creationId xmlns:a16="http://schemas.microsoft.com/office/drawing/2014/main" id="{E3F5E9C9-F556-49E0-B276-2F6E468304C5}"/>
              </a:ext>
            </a:extLst>
          </p:cNvPr>
          <p:cNvGraphicFramePr/>
          <p:nvPr>
            <p:extLst>
              <p:ext uri="{D42A27DB-BD31-4B8C-83A1-F6EECF244321}">
                <p14:modId xmlns:p14="http://schemas.microsoft.com/office/powerpoint/2010/main" val="1382613897"/>
              </p:ext>
            </p:extLst>
          </p:nvPr>
        </p:nvGraphicFramePr>
        <p:xfrm>
          <a:off x="794830" y="1563638"/>
          <a:ext cx="5363174"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C0978B02-4D32-47A1-AC4B-F11B4C6DD8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232" y="172535"/>
            <a:ext cx="1944216" cy="3266479"/>
          </a:xfrm>
          <a:prstGeom prst="rect">
            <a:avLst/>
          </a:prstGeom>
        </p:spPr>
      </p:pic>
    </p:spTree>
    <p:extLst>
      <p:ext uri="{BB962C8B-B14F-4D97-AF65-F5344CB8AC3E}">
        <p14:creationId xmlns:p14="http://schemas.microsoft.com/office/powerpoint/2010/main" val="167973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Graphic spid="3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29B30ABE-833F-45E1-94F8-7DC4F079097F}"/>
              </a:ext>
            </a:extLst>
          </p:cNvPr>
          <p:cNvSpPr txBox="1"/>
          <p:nvPr/>
        </p:nvSpPr>
        <p:spPr>
          <a:xfrm>
            <a:off x="643332" y="867142"/>
            <a:ext cx="2775987" cy="369332"/>
          </a:xfrm>
          <a:prstGeom prst="rect">
            <a:avLst/>
          </a:prstGeom>
          <a:solidFill>
            <a:srgbClr val="CED3EA"/>
          </a:solidFill>
        </p:spPr>
        <p:txBody>
          <a:bodyPr wrap="square" rtlCol="0">
            <a:spAutoFit/>
          </a:bodyPr>
          <a:lstStyle/>
          <a:p>
            <a:r>
              <a:rPr lang="zh-CN" altLang="en-US" b="1" dirty="0">
                <a:solidFill>
                  <a:srgbClr val="6374BD"/>
                </a:solidFill>
                <a:latin typeface="微软雅黑" panose="020B0503020204020204" pitchFamily="34" charset="-122"/>
                <a:ea typeface="微软雅黑" panose="020B0503020204020204" pitchFamily="34" charset="-122"/>
              </a:rPr>
              <a:t>公众号管理</a:t>
            </a:r>
          </a:p>
        </p:txBody>
      </p:sp>
      <p:grpSp>
        <p:nvGrpSpPr>
          <p:cNvPr id="4" name="Group 17">
            <a:extLst>
              <a:ext uri="{FF2B5EF4-FFF2-40B4-BE49-F238E27FC236}">
                <a16:creationId xmlns:a16="http://schemas.microsoft.com/office/drawing/2014/main" id="{9513BA28-FC39-416B-BC36-705E847B10B6}"/>
              </a:ext>
            </a:extLst>
          </p:cNvPr>
          <p:cNvGrpSpPr/>
          <p:nvPr/>
        </p:nvGrpSpPr>
        <p:grpSpPr>
          <a:xfrm flipH="1">
            <a:off x="-1492137" y="1433724"/>
            <a:ext cx="6136145" cy="3600148"/>
            <a:chOff x="4144879" y="1701145"/>
            <a:chExt cx="8948599" cy="5250248"/>
          </a:xfrm>
        </p:grpSpPr>
        <p:sp>
          <p:nvSpPr>
            <p:cNvPr id="5" name="Freeform: Shape 18">
              <a:extLst>
                <a:ext uri="{FF2B5EF4-FFF2-40B4-BE49-F238E27FC236}">
                  <a16:creationId xmlns:a16="http://schemas.microsoft.com/office/drawing/2014/main" id="{BE4EA6A9-9EB0-4E50-8CF1-818CF07FAE24}"/>
                </a:ext>
              </a:extLst>
            </p:cNvPr>
            <p:cNvSpPr>
              <a:spLocks/>
            </p:cNvSpPr>
            <p:nvPr/>
          </p:nvSpPr>
          <p:spPr bwMode="auto">
            <a:xfrm rot="1644517" flipH="1">
              <a:off x="5284737" y="1701145"/>
              <a:ext cx="2440535" cy="933303"/>
            </a:xfrm>
            <a:custGeom>
              <a:avLst/>
              <a:gdLst>
                <a:gd name="T0" fmla="*/ 287 w 455"/>
                <a:gd name="T1" fmla="*/ 0 h 174"/>
                <a:gd name="T2" fmla="*/ 287 w 455"/>
                <a:gd name="T3" fmla="*/ 81 h 174"/>
                <a:gd name="T4" fmla="*/ 0 w 455"/>
                <a:gd name="T5" fmla="*/ 81 h 174"/>
                <a:gd name="T6" fmla="*/ 0 w 455"/>
                <a:gd name="T7" fmla="*/ 174 h 174"/>
                <a:gd name="T8" fmla="*/ 287 w 455"/>
                <a:gd name="T9" fmla="*/ 174 h 174"/>
                <a:gd name="T10" fmla="*/ 455 w 455"/>
                <a:gd name="T11" fmla="*/ 174 h 174"/>
                <a:gd name="T12" fmla="*/ 287 w 455"/>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455" h="174">
                  <a:moveTo>
                    <a:pt x="287" y="0"/>
                  </a:moveTo>
                  <a:lnTo>
                    <a:pt x="287" y="81"/>
                  </a:lnTo>
                  <a:lnTo>
                    <a:pt x="0" y="81"/>
                  </a:lnTo>
                  <a:lnTo>
                    <a:pt x="0" y="174"/>
                  </a:lnTo>
                  <a:lnTo>
                    <a:pt x="287" y="174"/>
                  </a:lnTo>
                  <a:lnTo>
                    <a:pt x="455" y="174"/>
                  </a:lnTo>
                  <a:lnTo>
                    <a:pt x="287" y="0"/>
                  </a:lnTo>
                  <a:close/>
                </a:path>
              </a:pathLst>
            </a:custGeom>
            <a:solidFill>
              <a:schemeClr val="accent1"/>
            </a:solidFill>
            <a:ln>
              <a:noFill/>
            </a:ln>
          </p:spPr>
          <p:txBody>
            <a:bodyPr anchor="ctr"/>
            <a:lstStyle/>
            <a:p>
              <a:pPr algn="ctr"/>
              <a:endParaRPr/>
            </a:p>
          </p:txBody>
        </p:sp>
        <p:grpSp>
          <p:nvGrpSpPr>
            <p:cNvPr id="6" name="Group 19">
              <a:extLst>
                <a:ext uri="{FF2B5EF4-FFF2-40B4-BE49-F238E27FC236}">
                  <a16:creationId xmlns:a16="http://schemas.microsoft.com/office/drawing/2014/main" id="{5C2F3547-A85F-480C-A87B-D7E0ED776CCE}"/>
                </a:ext>
              </a:extLst>
            </p:cNvPr>
            <p:cNvGrpSpPr/>
            <p:nvPr/>
          </p:nvGrpSpPr>
          <p:grpSpPr>
            <a:xfrm>
              <a:off x="4144879" y="2043351"/>
              <a:ext cx="8948599" cy="4908042"/>
              <a:chOff x="4144879" y="2043351"/>
              <a:chExt cx="8948599" cy="4908042"/>
            </a:xfrm>
          </p:grpSpPr>
          <p:sp>
            <p:nvSpPr>
              <p:cNvPr id="7" name="Freeform: Shape 20">
                <a:extLst>
                  <a:ext uri="{FF2B5EF4-FFF2-40B4-BE49-F238E27FC236}">
                    <a16:creationId xmlns:a16="http://schemas.microsoft.com/office/drawing/2014/main" id="{6D361B78-640E-4961-BB72-7939CEC0A167}"/>
                  </a:ext>
                </a:extLst>
              </p:cNvPr>
              <p:cNvSpPr>
                <a:spLocks/>
              </p:cNvSpPr>
              <p:nvPr/>
            </p:nvSpPr>
            <p:spPr bwMode="auto">
              <a:xfrm rot="1644517" flipH="1">
                <a:off x="8385197" y="3498659"/>
                <a:ext cx="4708281" cy="847481"/>
              </a:xfrm>
              <a:custGeom>
                <a:avLst/>
                <a:gdLst>
                  <a:gd name="T0" fmla="*/ 1022 w 1022"/>
                  <a:gd name="T1" fmla="*/ 0 h 158"/>
                  <a:gd name="T2" fmla="*/ 0 w 1022"/>
                  <a:gd name="T3" fmla="*/ 0 h 158"/>
                  <a:gd name="T4" fmla="*/ 0 w 1022"/>
                  <a:gd name="T5" fmla="*/ 158 h 158"/>
                  <a:gd name="T6" fmla="*/ 1022 w 1022"/>
                  <a:gd name="T7" fmla="*/ 158 h 158"/>
                  <a:gd name="T8" fmla="*/ 1022 w 1022"/>
                  <a:gd name="T9" fmla="*/ 0 h 158"/>
                  <a:gd name="T10" fmla="*/ 1022 w 1022"/>
                  <a:gd name="T11" fmla="*/ 0 h 158"/>
                </a:gdLst>
                <a:ahLst/>
                <a:cxnLst>
                  <a:cxn ang="0">
                    <a:pos x="T0" y="T1"/>
                  </a:cxn>
                  <a:cxn ang="0">
                    <a:pos x="T2" y="T3"/>
                  </a:cxn>
                  <a:cxn ang="0">
                    <a:pos x="T4" y="T5"/>
                  </a:cxn>
                  <a:cxn ang="0">
                    <a:pos x="T6" y="T7"/>
                  </a:cxn>
                  <a:cxn ang="0">
                    <a:pos x="T8" y="T9"/>
                  </a:cxn>
                  <a:cxn ang="0">
                    <a:pos x="T10" y="T11"/>
                  </a:cxn>
                </a:cxnLst>
                <a:rect l="0" t="0" r="r" b="b"/>
                <a:pathLst>
                  <a:path w="1022" h="158">
                    <a:moveTo>
                      <a:pt x="1022" y="0"/>
                    </a:moveTo>
                    <a:lnTo>
                      <a:pt x="0" y="0"/>
                    </a:lnTo>
                    <a:lnTo>
                      <a:pt x="0" y="158"/>
                    </a:lnTo>
                    <a:lnTo>
                      <a:pt x="1022" y="158"/>
                    </a:lnTo>
                    <a:lnTo>
                      <a:pt x="1022" y="0"/>
                    </a:lnTo>
                    <a:lnTo>
                      <a:pt x="1022" y="0"/>
                    </a:lnTo>
                    <a:close/>
                  </a:path>
                </a:pathLst>
              </a:custGeom>
              <a:solidFill>
                <a:schemeClr val="accent1"/>
              </a:solidFill>
              <a:ln>
                <a:noFill/>
              </a:ln>
            </p:spPr>
            <p:txBody>
              <a:bodyPr vert="horz" wrap="none" lIns="91440" tIns="144000" rIns="180000" bIns="45720" anchor="t" anchorCtr="0" compatLnSpc="1">
                <a:prstTxWarp prst="textNoShape">
                  <a:avLst/>
                </a:prstTxWarp>
                <a:normAutofit/>
              </a:bodyPr>
              <a:lstStyle/>
              <a:p>
                <a:pPr algn="r"/>
                <a:r>
                  <a:rPr lang="zh-CN" altLang="en-US" sz="2400" b="1" dirty="0">
                    <a:solidFill>
                      <a:schemeClr val="bg1"/>
                    </a:solidFill>
                    <a:latin typeface="微软雅黑" panose="020B0503020204020204" pitchFamily="34" charset="-122"/>
                    <a:ea typeface="微软雅黑" panose="020B0503020204020204" pitchFamily="34" charset="-122"/>
                  </a:rPr>
                  <a:t>预热宣传</a:t>
                </a:r>
              </a:p>
            </p:txBody>
          </p:sp>
          <p:sp>
            <p:nvSpPr>
              <p:cNvPr id="8" name="Freeform: Shape 21">
                <a:extLst>
                  <a:ext uri="{FF2B5EF4-FFF2-40B4-BE49-F238E27FC236}">
                    <a16:creationId xmlns:a16="http://schemas.microsoft.com/office/drawing/2014/main" id="{CDAD12F3-DA76-4D95-8185-6D17350BDC7A}"/>
                  </a:ext>
                </a:extLst>
              </p:cNvPr>
              <p:cNvSpPr>
                <a:spLocks/>
              </p:cNvSpPr>
              <p:nvPr/>
            </p:nvSpPr>
            <p:spPr bwMode="auto">
              <a:xfrm rot="1644517" flipH="1">
                <a:off x="7910498" y="4430217"/>
                <a:ext cx="4999849" cy="886359"/>
              </a:xfrm>
              <a:custGeom>
                <a:avLst/>
                <a:gdLst>
                  <a:gd name="T0" fmla="*/ 431 w 431"/>
                  <a:gd name="T1" fmla="*/ 0 h 67"/>
                  <a:gd name="T2" fmla="*/ 0 w 431"/>
                  <a:gd name="T3" fmla="*/ 0 h 67"/>
                  <a:gd name="T4" fmla="*/ 0 w 431"/>
                  <a:gd name="T5" fmla="*/ 67 h 67"/>
                  <a:gd name="T6" fmla="*/ 431 w 431"/>
                  <a:gd name="T7" fmla="*/ 67 h 67"/>
                  <a:gd name="T8" fmla="*/ 431 w 431"/>
                  <a:gd name="T9" fmla="*/ 0 h 67"/>
                  <a:gd name="connsiteX0" fmla="*/ 11899 w 11899"/>
                  <a:gd name="connsiteY0" fmla="*/ 0 h 10328"/>
                  <a:gd name="connsiteX1" fmla="*/ 1899 w 11899"/>
                  <a:gd name="connsiteY1" fmla="*/ 0 h 10328"/>
                  <a:gd name="connsiteX2" fmla="*/ 0 w 11899"/>
                  <a:gd name="connsiteY2" fmla="*/ 10328 h 10328"/>
                  <a:gd name="connsiteX3" fmla="*/ 11899 w 11899"/>
                  <a:gd name="connsiteY3" fmla="*/ 10000 h 10328"/>
                  <a:gd name="connsiteX4" fmla="*/ 11899 w 11899"/>
                  <a:gd name="connsiteY4" fmla="*/ 0 h 10328"/>
                  <a:gd name="connsiteX0" fmla="*/ 11924 w 11924"/>
                  <a:gd name="connsiteY0" fmla="*/ 0 h 10328"/>
                  <a:gd name="connsiteX1" fmla="*/ 0 w 11924"/>
                  <a:gd name="connsiteY1" fmla="*/ 164 h 10328"/>
                  <a:gd name="connsiteX2" fmla="*/ 25 w 11924"/>
                  <a:gd name="connsiteY2" fmla="*/ 10328 h 10328"/>
                  <a:gd name="connsiteX3" fmla="*/ 11924 w 11924"/>
                  <a:gd name="connsiteY3" fmla="*/ 10000 h 10328"/>
                  <a:gd name="connsiteX4" fmla="*/ 11924 w 11924"/>
                  <a:gd name="connsiteY4" fmla="*/ 0 h 1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4" h="10328">
                    <a:moveTo>
                      <a:pt x="11924" y="0"/>
                    </a:moveTo>
                    <a:lnTo>
                      <a:pt x="0" y="164"/>
                    </a:lnTo>
                    <a:cubicBezTo>
                      <a:pt x="0" y="3448"/>
                      <a:pt x="25" y="6895"/>
                      <a:pt x="25" y="10328"/>
                    </a:cubicBezTo>
                    <a:cubicBezTo>
                      <a:pt x="3134" y="10328"/>
                      <a:pt x="8792" y="10000"/>
                      <a:pt x="11924" y="10000"/>
                    </a:cubicBezTo>
                    <a:lnTo>
                      <a:pt x="11924" y="0"/>
                    </a:lnTo>
                    <a:close/>
                  </a:path>
                </a:pathLst>
              </a:custGeom>
              <a:solidFill>
                <a:schemeClr val="accent2"/>
              </a:solidFill>
              <a:ln>
                <a:noFill/>
              </a:ln>
            </p:spPr>
            <p:txBody>
              <a:bodyPr vert="horz" wrap="none" lIns="91440" tIns="180000" rIns="180000" bIns="45720" anchor="t" anchorCtr="0" compatLnSpc="1">
                <a:prstTxWarp prst="textNoShape">
                  <a:avLst/>
                </a:prstTxWarp>
                <a:normAutofit/>
              </a:bodyPr>
              <a:lstStyle/>
              <a:p>
                <a:pPr algn="r"/>
                <a:r>
                  <a:rPr lang="zh-CN" altLang="en-US" sz="2400" b="1" dirty="0">
                    <a:solidFill>
                      <a:schemeClr val="bg1"/>
                    </a:solidFill>
                    <a:latin typeface="微软雅黑" panose="020B0503020204020204" pitchFamily="34" charset="-122"/>
                    <a:ea typeface="微软雅黑" panose="020B0503020204020204" pitchFamily="34" charset="-122"/>
                  </a:rPr>
                  <a:t>规则介绍</a:t>
                </a:r>
              </a:p>
            </p:txBody>
          </p:sp>
          <p:sp>
            <p:nvSpPr>
              <p:cNvPr id="9" name="Freeform: Shape 22">
                <a:extLst>
                  <a:ext uri="{FF2B5EF4-FFF2-40B4-BE49-F238E27FC236}">
                    <a16:creationId xmlns:a16="http://schemas.microsoft.com/office/drawing/2014/main" id="{ABC888CA-3A14-4500-80E8-500B5BB43DAF}"/>
                  </a:ext>
                </a:extLst>
              </p:cNvPr>
              <p:cNvSpPr>
                <a:spLocks/>
              </p:cNvSpPr>
              <p:nvPr/>
            </p:nvSpPr>
            <p:spPr bwMode="auto">
              <a:xfrm rot="1644517" flipH="1">
                <a:off x="7462182" y="5272097"/>
                <a:ext cx="5051882" cy="858210"/>
              </a:xfrm>
              <a:custGeom>
                <a:avLst/>
                <a:gdLst>
                  <a:gd name="T0" fmla="*/ 431 w 431"/>
                  <a:gd name="T1" fmla="*/ 0 h 67"/>
                  <a:gd name="T2" fmla="*/ 0 w 431"/>
                  <a:gd name="T3" fmla="*/ 0 h 67"/>
                  <a:gd name="T4" fmla="*/ 0 w 431"/>
                  <a:gd name="T5" fmla="*/ 67 h 67"/>
                  <a:gd name="T6" fmla="*/ 431 w 431"/>
                  <a:gd name="T7" fmla="*/ 67 h 67"/>
                  <a:gd name="T8" fmla="*/ 431 w 431"/>
                  <a:gd name="T9" fmla="*/ 0 h 67"/>
                  <a:gd name="connsiteX0" fmla="*/ 11924 w 11924"/>
                  <a:gd name="connsiteY0" fmla="*/ 0 h 10000"/>
                  <a:gd name="connsiteX1" fmla="*/ 1924 w 11924"/>
                  <a:gd name="connsiteY1" fmla="*/ 0 h 10000"/>
                  <a:gd name="connsiteX2" fmla="*/ 0 w 11924"/>
                  <a:gd name="connsiteY2" fmla="*/ 10000 h 10000"/>
                  <a:gd name="connsiteX3" fmla="*/ 11924 w 11924"/>
                  <a:gd name="connsiteY3" fmla="*/ 10000 h 10000"/>
                  <a:gd name="connsiteX4" fmla="*/ 11924 w 11924"/>
                  <a:gd name="connsiteY4" fmla="*/ 0 h 10000"/>
                  <a:gd name="connsiteX0" fmla="*/ 11924 w 11924"/>
                  <a:gd name="connsiteY0" fmla="*/ 0 h 10000"/>
                  <a:gd name="connsiteX1" fmla="*/ 0 w 11924"/>
                  <a:gd name="connsiteY1" fmla="*/ 164 h 10000"/>
                  <a:gd name="connsiteX2" fmla="*/ 0 w 11924"/>
                  <a:gd name="connsiteY2" fmla="*/ 10000 h 10000"/>
                  <a:gd name="connsiteX3" fmla="*/ 11924 w 11924"/>
                  <a:gd name="connsiteY3" fmla="*/ 10000 h 10000"/>
                  <a:gd name="connsiteX4" fmla="*/ 11924 w 11924"/>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4" h="10000">
                    <a:moveTo>
                      <a:pt x="11924" y="0"/>
                    </a:moveTo>
                    <a:lnTo>
                      <a:pt x="0" y="164"/>
                    </a:lnTo>
                    <a:lnTo>
                      <a:pt x="0" y="10000"/>
                    </a:lnTo>
                    <a:lnTo>
                      <a:pt x="11924" y="10000"/>
                    </a:lnTo>
                    <a:lnTo>
                      <a:pt x="11924" y="0"/>
                    </a:lnTo>
                    <a:close/>
                  </a:path>
                </a:pathLst>
              </a:custGeom>
              <a:solidFill>
                <a:schemeClr val="accent3"/>
              </a:solidFill>
              <a:ln>
                <a:noFill/>
              </a:ln>
            </p:spPr>
            <p:txBody>
              <a:bodyPr vert="horz" wrap="none" lIns="91440" tIns="180000" rIns="180000" bIns="45720" anchor="t" anchorCtr="0" compatLnSpc="1">
                <a:prstTxWarp prst="textNoShape">
                  <a:avLst/>
                </a:prstTxWarp>
                <a:normAutofit lnSpcReduction="10000"/>
              </a:bodyPr>
              <a:lstStyle/>
              <a:p>
                <a:pPr algn="r"/>
                <a:r>
                  <a:rPr lang="zh-CN" altLang="en-US" sz="2400" b="1" dirty="0">
                    <a:solidFill>
                      <a:schemeClr val="bg1"/>
                    </a:solidFill>
                    <a:latin typeface="微软雅黑" panose="020B0503020204020204" pitchFamily="34" charset="-122"/>
                    <a:ea typeface="微软雅黑" panose="020B0503020204020204" pitchFamily="34" charset="-122"/>
                  </a:rPr>
                  <a:t>干货分享</a:t>
                </a:r>
              </a:p>
            </p:txBody>
          </p:sp>
          <p:sp>
            <p:nvSpPr>
              <p:cNvPr id="10" name="Freeform: Shape 23">
                <a:extLst>
                  <a:ext uri="{FF2B5EF4-FFF2-40B4-BE49-F238E27FC236}">
                    <a16:creationId xmlns:a16="http://schemas.microsoft.com/office/drawing/2014/main" id="{22D0FBE2-50FA-4C50-BCD8-B00B4C44C11E}"/>
                  </a:ext>
                </a:extLst>
              </p:cNvPr>
              <p:cNvSpPr>
                <a:spLocks/>
              </p:cNvSpPr>
              <p:nvPr/>
            </p:nvSpPr>
            <p:spPr bwMode="auto">
              <a:xfrm rot="1644517" flipH="1">
                <a:off x="7037046" y="6093183"/>
                <a:ext cx="4708281" cy="858210"/>
              </a:xfrm>
              <a:custGeom>
                <a:avLst/>
                <a:gdLst>
                  <a:gd name="T0" fmla="*/ 1022 w 1022"/>
                  <a:gd name="T1" fmla="*/ 0 h 160"/>
                  <a:gd name="T2" fmla="*/ 0 w 1022"/>
                  <a:gd name="T3" fmla="*/ 0 h 160"/>
                  <a:gd name="T4" fmla="*/ 0 w 1022"/>
                  <a:gd name="T5" fmla="*/ 160 h 160"/>
                  <a:gd name="T6" fmla="*/ 1022 w 1022"/>
                  <a:gd name="T7" fmla="*/ 160 h 160"/>
                  <a:gd name="T8" fmla="*/ 1022 w 1022"/>
                  <a:gd name="T9" fmla="*/ 0 h 160"/>
                  <a:gd name="T10" fmla="*/ 1022 w 1022"/>
                  <a:gd name="T11" fmla="*/ 0 h 160"/>
                </a:gdLst>
                <a:ahLst/>
                <a:cxnLst>
                  <a:cxn ang="0">
                    <a:pos x="T0" y="T1"/>
                  </a:cxn>
                  <a:cxn ang="0">
                    <a:pos x="T2" y="T3"/>
                  </a:cxn>
                  <a:cxn ang="0">
                    <a:pos x="T4" y="T5"/>
                  </a:cxn>
                  <a:cxn ang="0">
                    <a:pos x="T6" y="T7"/>
                  </a:cxn>
                  <a:cxn ang="0">
                    <a:pos x="T8" y="T9"/>
                  </a:cxn>
                  <a:cxn ang="0">
                    <a:pos x="T10" y="T11"/>
                  </a:cxn>
                </a:cxnLst>
                <a:rect l="0" t="0" r="r" b="b"/>
                <a:pathLst>
                  <a:path w="1022" h="160">
                    <a:moveTo>
                      <a:pt x="1022" y="0"/>
                    </a:moveTo>
                    <a:lnTo>
                      <a:pt x="0" y="0"/>
                    </a:lnTo>
                    <a:lnTo>
                      <a:pt x="0" y="160"/>
                    </a:lnTo>
                    <a:lnTo>
                      <a:pt x="1022" y="160"/>
                    </a:lnTo>
                    <a:lnTo>
                      <a:pt x="1022" y="0"/>
                    </a:lnTo>
                    <a:lnTo>
                      <a:pt x="1022" y="0"/>
                    </a:lnTo>
                    <a:close/>
                  </a:path>
                </a:pathLst>
              </a:custGeom>
              <a:solidFill>
                <a:schemeClr val="accent4"/>
              </a:solidFill>
              <a:ln>
                <a:noFill/>
              </a:ln>
            </p:spPr>
            <p:txBody>
              <a:bodyPr vert="horz" wrap="none" lIns="91440" tIns="180000" rIns="180000" bIns="45720" anchor="t" anchorCtr="0" compatLnSpc="1">
                <a:prstTxWarp prst="textNoShape">
                  <a:avLst/>
                </a:prstTxWarp>
                <a:normAutofit lnSpcReduction="10000"/>
              </a:bodyPr>
              <a:lstStyle/>
              <a:p>
                <a:pPr algn="r"/>
                <a:r>
                  <a:rPr lang="zh-CN" altLang="en-US" sz="2400" b="1" dirty="0">
                    <a:solidFill>
                      <a:schemeClr val="bg1"/>
                    </a:solidFill>
                    <a:latin typeface="微软雅黑" panose="020B0503020204020204" pitchFamily="34" charset="-122"/>
                    <a:ea typeface="微软雅黑" panose="020B0503020204020204" pitchFamily="34" charset="-122"/>
                  </a:rPr>
                  <a:t>感想分享</a:t>
                </a:r>
              </a:p>
            </p:txBody>
          </p:sp>
          <p:sp>
            <p:nvSpPr>
              <p:cNvPr id="11" name="Freeform: Shape 24">
                <a:extLst>
                  <a:ext uri="{FF2B5EF4-FFF2-40B4-BE49-F238E27FC236}">
                    <a16:creationId xmlns:a16="http://schemas.microsoft.com/office/drawing/2014/main" id="{D89C6ED0-4F95-4803-8C7F-F401BC5D68F8}"/>
                  </a:ext>
                </a:extLst>
              </p:cNvPr>
              <p:cNvSpPr>
                <a:spLocks/>
              </p:cNvSpPr>
              <p:nvPr/>
            </p:nvSpPr>
            <p:spPr bwMode="auto">
              <a:xfrm rot="1644517" flipH="1">
                <a:off x="7612845" y="2162188"/>
                <a:ext cx="992306" cy="1281951"/>
              </a:xfrm>
              <a:custGeom>
                <a:avLst/>
                <a:gdLst>
                  <a:gd name="T0" fmla="*/ 185 w 185"/>
                  <a:gd name="T1" fmla="*/ 146 h 239"/>
                  <a:gd name="T2" fmla="*/ 0 w 185"/>
                  <a:gd name="T3" fmla="*/ 0 h 239"/>
                  <a:gd name="T4" fmla="*/ 0 w 185"/>
                  <a:gd name="T5" fmla="*/ 158 h 239"/>
                  <a:gd name="T6" fmla="*/ 185 w 185"/>
                  <a:gd name="T7" fmla="*/ 239 h 239"/>
                  <a:gd name="T8" fmla="*/ 185 w 185"/>
                  <a:gd name="T9" fmla="*/ 146 h 239"/>
                  <a:gd name="T10" fmla="*/ 185 w 185"/>
                  <a:gd name="T11" fmla="*/ 146 h 239"/>
                </a:gdLst>
                <a:ahLst/>
                <a:cxnLst>
                  <a:cxn ang="0">
                    <a:pos x="T0" y="T1"/>
                  </a:cxn>
                  <a:cxn ang="0">
                    <a:pos x="T2" y="T3"/>
                  </a:cxn>
                  <a:cxn ang="0">
                    <a:pos x="T4" y="T5"/>
                  </a:cxn>
                  <a:cxn ang="0">
                    <a:pos x="T6" y="T7"/>
                  </a:cxn>
                  <a:cxn ang="0">
                    <a:pos x="T8" y="T9"/>
                  </a:cxn>
                  <a:cxn ang="0">
                    <a:pos x="T10" y="T11"/>
                  </a:cxn>
                </a:cxnLst>
                <a:rect l="0" t="0" r="r" b="b"/>
                <a:pathLst>
                  <a:path w="185" h="239">
                    <a:moveTo>
                      <a:pt x="185" y="146"/>
                    </a:moveTo>
                    <a:lnTo>
                      <a:pt x="0" y="0"/>
                    </a:lnTo>
                    <a:lnTo>
                      <a:pt x="0" y="158"/>
                    </a:lnTo>
                    <a:lnTo>
                      <a:pt x="185" y="239"/>
                    </a:lnTo>
                    <a:lnTo>
                      <a:pt x="185" y="146"/>
                    </a:lnTo>
                    <a:lnTo>
                      <a:pt x="185" y="146"/>
                    </a:lnTo>
                    <a:close/>
                  </a:path>
                </a:pathLst>
              </a:custGeom>
              <a:solidFill>
                <a:schemeClr val="accent1">
                  <a:lumMod val="75000"/>
                </a:schemeClr>
              </a:solidFill>
              <a:ln>
                <a:noFill/>
              </a:ln>
            </p:spPr>
            <p:txBody>
              <a:bodyPr anchor="ctr"/>
              <a:lstStyle/>
              <a:p>
                <a:pPr algn="ctr"/>
                <a:endParaRPr/>
              </a:p>
            </p:txBody>
          </p:sp>
          <p:sp>
            <p:nvSpPr>
              <p:cNvPr id="12" name="Freeform: Shape 25">
                <a:extLst>
                  <a:ext uri="{FF2B5EF4-FFF2-40B4-BE49-F238E27FC236}">
                    <a16:creationId xmlns:a16="http://schemas.microsoft.com/office/drawing/2014/main" id="{B6EF7028-7265-4397-B3AD-68E62796BE44}"/>
                  </a:ext>
                </a:extLst>
              </p:cNvPr>
              <p:cNvSpPr>
                <a:spLocks/>
              </p:cNvSpPr>
              <p:nvPr/>
            </p:nvSpPr>
            <p:spPr bwMode="auto">
              <a:xfrm rot="1644517" flipH="1">
                <a:off x="6465928" y="4365954"/>
                <a:ext cx="992306" cy="1298042"/>
              </a:xfrm>
              <a:custGeom>
                <a:avLst/>
                <a:gdLst>
                  <a:gd name="T0" fmla="*/ 185 w 185"/>
                  <a:gd name="T1" fmla="*/ 93 h 242"/>
                  <a:gd name="T2" fmla="*/ 0 w 185"/>
                  <a:gd name="T3" fmla="*/ 242 h 242"/>
                  <a:gd name="T4" fmla="*/ 0 w 185"/>
                  <a:gd name="T5" fmla="*/ 82 h 242"/>
                  <a:gd name="T6" fmla="*/ 185 w 185"/>
                  <a:gd name="T7" fmla="*/ 0 h 242"/>
                  <a:gd name="T8" fmla="*/ 185 w 185"/>
                  <a:gd name="T9" fmla="*/ 93 h 242"/>
                  <a:gd name="T10" fmla="*/ 185 w 185"/>
                  <a:gd name="T11" fmla="*/ 93 h 242"/>
                </a:gdLst>
                <a:ahLst/>
                <a:cxnLst>
                  <a:cxn ang="0">
                    <a:pos x="T0" y="T1"/>
                  </a:cxn>
                  <a:cxn ang="0">
                    <a:pos x="T2" y="T3"/>
                  </a:cxn>
                  <a:cxn ang="0">
                    <a:pos x="T4" y="T5"/>
                  </a:cxn>
                  <a:cxn ang="0">
                    <a:pos x="T6" y="T7"/>
                  </a:cxn>
                  <a:cxn ang="0">
                    <a:pos x="T8" y="T9"/>
                  </a:cxn>
                  <a:cxn ang="0">
                    <a:pos x="T10" y="T11"/>
                  </a:cxn>
                </a:cxnLst>
                <a:rect l="0" t="0" r="r" b="b"/>
                <a:pathLst>
                  <a:path w="185" h="242">
                    <a:moveTo>
                      <a:pt x="185" y="93"/>
                    </a:moveTo>
                    <a:lnTo>
                      <a:pt x="0" y="242"/>
                    </a:lnTo>
                    <a:lnTo>
                      <a:pt x="0" y="82"/>
                    </a:lnTo>
                    <a:lnTo>
                      <a:pt x="185" y="0"/>
                    </a:lnTo>
                    <a:lnTo>
                      <a:pt x="185" y="93"/>
                    </a:lnTo>
                    <a:lnTo>
                      <a:pt x="185" y="93"/>
                    </a:lnTo>
                    <a:close/>
                  </a:path>
                </a:pathLst>
              </a:custGeom>
              <a:solidFill>
                <a:schemeClr val="accent4">
                  <a:lumMod val="75000"/>
                </a:schemeClr>
              </a:solidFill>
              <a:ln>
                <a:noFill/>
              </a:ln>
            </p:spPr>
            <p:txBody>
              <a:bodyPr anchor="ctr"/>
              <a:lstStyle/>
              <a:p>
                <a:pPr algn="ctr"/>
                <a:endParaRPr/>
              </a:p>
            </p:txBody>
          </p:sp>
          <p:sp>
            <p:nvSpPr>
              <p:cNvPr id="13" name="Freeform: Shape 26">
                <a:extLst>
                  <a:ext uri="{FF2B5EF4-FFF2-40B4-BE49-F238E27FC236}">
                    <a16:creationId xmlns:a16="http://schemas.microsoft.com/office/drawing/2014/main" id="{B364E7D8-8BF9-44F1-A57A-1A6276CA5DC0}"/>
                  </a:ext>
                </a:extLst>
              </p:cNvPr>
              <p:cNvSpPr>
                <a:spLocks/>
              </p:cNvSpPr>
              <p:nvPr/>
            </p:nvSpPr>
            <p:spPr bwMode="auto">
              <a:xfrm rot="1644517" flipH="1">
                <a:off x="6820250" y="3889155"/>
                <a:ext cx="992306" cy="885029"/>
              </a:xfrm>
              <a:custGeom>
                <a:avLst/>
                <a:gdLst>
                  <a:gd name="T0" fmla="*/ 0 w 185"/>
                  <a:gd name="T1" fmla="*/ 5 h 165"/>
                  <a:gd name="T2" fmla="*/ 0 w 185"/>
                  <a:gd name="T3" fmla="*/ 165 h 165"/>
                  <a:gd name="T4" fmla="*/ 185 w 185"/>
                  <a:gd name="T5" fmla="*/ 93 h 165"/>
                  <a:gd name="T6" fmla="*/ 185 w 185"/>
                  <a:gd name="T7" fmla="*/ 0 h 165"/>
                  <a:gd name="T8" fmla="*/ 0 w 185"/>
                  <a:gd name="T9" fmla="*/ 5 h 165"/>
                  <a:gd name="T10" fmla="*/ 0 w 185"/>
                  <a:gd name="T11" fmla="*/ 5 h 165"/>
                </a:gdLst>
                <a:ahLst/>
                <a:cxnLst>
                  <a:cxn ang="0">
                    <a:pos x="T0" y="T1"/>
                  </a:cxn>
                  <a:cxn ang="0">
                    <a:pos x="T2" y="T3"/>
                  </a:cxn>
                  <a:cxn ang="0">
                    <a:pos x="T4" y="T5"/>
                  </a:cxn>
                  <a:cxn ang="0">
                    <a:pos x="T6" y="T7"/>
                  </a:cxn>
                  <a:cxn ang="0">
                    <a:pos x="T8" y="T9"/>
                  </a:cxn>
                  <a:cxn ang="0">
                    <a:pos x="T10" y="T11"/>
                  </a:cxn>
                </a:cxnLst>
                <a:rect l="0" t="0" r="r" b="b"/>
                <a:pathLst>
                  <a:path w="185" h="165">
                    <a:moveTo>
                      <a:pt x="0" y="5"/>
                    </a:moveTo>
                    <a:lnTo>
                      <a:pt x="0" y="165"/>
                    </a:lnTo>
                    <a:lnTo>
                      <a:pt x="185" y="93"/>
                    </a:lnTo>
                    <a:lnTo>
                      <a:pt x="185" y="0"/>
                    </a:lnTo>
                    <a:lnTo>
                      <a:pt x="0" y="5"/>
                    </a:lnTo>
                    <a:lnTo>
                      <a:pt x="0" y="5"/>
                    </a:lnTo>
                    <a:close/>
                  </a:path>
                </a:pathLst>
              </a:custGeom>
              <a:solidFill>
                <a:schemeClr val="accent3">
                  <a:lumMod val="75000"/>
                </a:schemeClr>
              </a:solidFill>
              <a:ln>
                <a:noFill/>
              </a:ln>
            </p:spPr>
            <p:txBody>
              <a:bodyPr anchor="ctr"/>
              <a:lstStyle/>
              <a:p>
                <a:pPr algn="ctr"/>
                <a:endParaRPr/>
              </a:p>
            </p:txBody>
          </p:sp>
          <p:sp>
            <p:nvSpPr>
              <p:cNvPr id="14" name="Freeform: Shape 27">
                <a:extLst>
                  <a:ext uri="{FF2B5EF4-FFF2-40B4-BE49-F238E27FC236}">
                    <a16:creationId xmlns:a16="http://schemas.microsoft.com/office/drawing/2014/main" id="{DEE7F794-F8C9-42A3-A8C0-8DACC5F9909A}"/>
                  </a:ext>
                </a:extLst>
              </p:cNvPr>
              <p:cNvSpPr>
                <a:spLocks/>
              </p:cNvSpPr>
              <p:nvPr/>
            </p:nvSpPr>
            <p:spPr bwMode="auto">
              <a:xfrm rot="1644517" flipH="1">
                <a:off x="7256055" y="3051398"/>
                <a:ext cx="992306" cy="879664"/>
              </a:xfrm>
              <a:custGeom>
                <a:avLst/>
                <a:gdLst>
                  <a:gd name="T0" fmla="*/ 0 w 185"/>
                  <a:gd name="T1" fmla="*/ 160 h 164"/>
                  <a:gd name="T2" fmla="*/ 0 w 185"/>
                  <a:gd name="T3" fmla="*/ 0 h 164"/>
                  <a:gd name="T4" fmla="*/ 185 w 185"/>
                  <a:gd name="T5" fmla="*/ 71 h 164"/>
                  <a:gd name="T6" fmla="*/ 185 w 185"/>
                  <a:gd name="T7" fmla="*/ 164 h 164"/>
                  <a:gd name="T8" fmla="*/ 0 w 185"/>
                  <a:gd name="T9" fmla="*/ 160 h 164"/>
                  <a:gd name="T10" fmla="*/ 0 w 185"/>
                  <a:gd name="T11" fmla="*/ 160 h 164"/>
                </a:gdLst>
                <a:ahLst/>
                <a:cxnLst>
                  <a:cxn ang="0">
                    <a:pos x="T0" y="T1"/>
                  </a:cxn>
                  <a:cxn ang="0">
                    <a:pos x="T2" y="T3"/>
                  </a:cxn>
                  <a:cxn ang="0">
                    <a:pos x="T4" y="T5"/>
                  </a:cxn>
                  <a:cxn ang="0">
                    <a:pos x="T6" y="T7"/>
                  </a:cxn>
                  <a:cxn ang="0">
                    <a:pos x="T8" y="T9"/>
                  </a:cxn>
                  <a:cxn ang="0">
                    <a:pos x="T10" y="T11"/>
                  </a:cxn>
                </a:cxnLst>
                <a:rect l="0" t="0" r="r" b="b"/>
                <a:pathLst>
                  <a:path w="185" h="164">
                    <a:moveTo>
                      <a:pt x="0" y="160"/>
                    </a:moveTo>
                    <a:lnTo>
                      <a:pt x="0" y="0"/>
                    </a:lnTo>
                    <a:lnTo>
                      <a:pt x="185" y="71"/>
                    </a:lnTo>
                    <a:lnTo>
                      <a:pt x="185" y="164"/>
                    </a:lnTo>
                    <a:lnTo>
                      <a:pt x="0" y="160"/>
                    </a:lnTo>
                    <a:lnTo>
                      <a:pt x="0" y="160"/>
                    </a:lnTo>
                    <a:close/>
                  </a:path>
                </a:pathLst>
              </a:custGeom>
              <a:solidFill>
                <a:schemeClr val="accent2">
                  <a:lumMod val="75000"/>
                </a:schemeClr>
              </a:solidFill>
              <a:ln>
                <a:noFill/>
              </a:ln>
            </p:spPr>
            <p:txBody>
              <a:bodyPr anchor="ctr"/>
              <a:lstStyle/>
              <a:p>
                <a:pPr algn="ctr"/>
                <a:endParaRPr/>
              </a:p>
            </p:txBody>
          </p:sp>
          <p:sp>
            <p:nvSpPr>
              <p:cNvPr id="15" name="Freeform: Shape 28">
                <a:extLst>
                  <a:ext uri="{FF2B5EF4-FFF2-40B4-BE49-F238E27FC236}">
                    <a16:creationId xmlns:a16="http://schemas.microsoft.com/office/drawing/2014/main" id="{D5B5CE4E-A825-4DD0-89A5-97B0B91E1AEB}"/>
                  </a:ext>
                </a:extLst>
              </p:cNvPr>
              <p:cNvSpPr>
                <a:spLocks/>
              </p:cNvSpPr>
              <p:nvPr/>
            </p:nvSpPr>
            <p:spPr bwMode="auto">
              <a:xfrm rot="1644517" flipH="1">
                <a:off x="4298315" y="3595397"/>
                <a:ext cx="2440535" cy="949395"/>
              </a:xfrm>
              <a:custGeom>
                <a:avLst/>
                <a:gdLst>
                  <a:gd name="T0" fmla="*/ 455 w 455"/>
                  <a:gd name="T1" fmla="*/ 0 h 177"/>
                  <a:gd name="T2" fmla="*/ 287 w 455"/>
                  <a:gd name="T3" fmla="*/ 0 h 177"/>
                  <a:gd name="T4" fmla="*/ 0 w 455"/>
                  <a:gd name="T5" fmla="*/ 0 h 177"/>
                  <a:gd name="T6" fmla="*/ 0 w 455"/>
                  <a:gd name="T7" fmla="*/ 93 h 177"/>
                  <a:gd name="T8" fmla="*/ 287 w 455"/>
                  <a:gd name="T9" fmla="*/ 93 h 177"/>
                  <a:gd name="T10" fmla="*/ 287 w 455"/>
                  <a:gd name="T11" fmla="*/ 177 h 177"/>
                  <a:gd name="T12" fmla="*/ 455 w 455"/>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455" h="177">
                    <a:moveTo>
                      <a:pt x="455" y="0"/>
                    </a:moveTo>
                    <a:lnTo>
                      <a:pt x="287" y="0"/>
                    </a:lnTo>
                    <a:lnTo>
                      <a:pt x="0" y="0"/>
                    </a:lnTo>
                    <a:lnTo>
                      <a:pt x="0" y="93"/>
                    </a:lnTo>
                    <a:lnTo>
                      <a:pt x="287" y="93"/>
                    </a:lnTo>
                    <a:lnTo>
                      <a:pt x="287" y="177"/>
                    </a:lnTo>
                    <a:lnTo>
                      <a:pt x="455" y="0"/>
                    </a:lnTo>
                    <a:close/>
                  </a:path>
                </a:pathLst>
              </a:custGeom>
              <a:solidFill>
                <a:schemeClr val="accent4"/>
              </a:solidFill>
              <a:ln>
                <a:noFill/>
              </a:ln>
            </p:spPr>
            <p:txBody>
              <a:bodyPr anchor="ctr"/>
              <a:lstStyle/>
              <a:p>
                <a:pPr algn="ctr"/>
                <a:endParaRPr/>
              </a:p>
            </p:txBody>
          </p:sp>
          <p:sp>
            <p:nvSpPr>
              <p:cNvPr id="16" name="Freeform: Shape 29">
                <a:extLst>
                  <a:ext uri="{FF2B5EF4-FFF2-40B4-BE49-F238E27FC236}">
                    <a16:creationId xmlns:a16="http://schemas.microsoft.com/office/drawing/2014/main" id="{B55E5C61-BDF5-44F2-BABE-9E9B40230E2E}"/>
                  </a:ext>
                </a:extLst>
              </p:cNvPr>
              <p:cNvSpPr>
                <a:spLocks/>
              </p:cNvSpPr>
              <p:nvPr/>
            </p:nvSpPr>
            <p:spPr bwMode="auto">
              <a:xfrm rot="1644517" flipH="1">
                <a:off x="4144879" y="2994780"/>
                <a:ext cx="2987643" cy="498836"/>
              </a:xfrm>
              <a:custGeom>
                <a:avLst/>
                <a:gdLst>
                  <a:gd name="T0" fmla="*/ 121 w 235"/>
                  <a:gd name="T1" fmla="*/ 0 h 39"/>
                  <a:gd name="T2" fmla="*/ 0 w 235"/>
                  <a:gd name="T3" fmla="*/ 0 h 39"/>
                  <a:gd name="T4" fmla="*/ 0 w 235"/>
                  <a:gd name="T5" fmla="*/ 39 h 39"/>
                  <a:gd name="T6" fmla="*/ 121 w 235"/>
                  <a:gd name="T7" fmla="*/ 39 h 39"/>
                  <a:gd name="T8" fmla="*/ 197 w 235"/>
                  <a:gd name="T9" fmla="*/ 39 h 39"/>
                  <a:gd name="T10" fmla="*/ 235 w 235"/>
                  <a:gd name="T11" fmla="*/ 0 h 39"/>
                  <a:gd name="T12" fmla="*/ 121 w 2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35" h="39">
                    <a:moveTo>
                      <a:pt x="121" y="0"/>
                    </a:moveTo>
                    <a:cubicBezTo>
                      <a:pt x="81" y="0"/>
                      <a:pt x="41" y="0"/>
                      <a:pt x="0" y="0"/>
                    </a:cubicBezTo>
                    <a:cubicBezTo>
                      <a:pt x="0" y="13"/>
                      <a:pt x="0" y="26"/>
                      <a:pt x="0" y="39"/>
                    </a:cubicBezTo>
                    <a:cubicBezTo>
                      <a:pt x="41" y="39"/>
                      <a:pt x="81" y="39"/>
                      <a:pt x="121" y="39"/>
                    </a:cubicBezTo>
                    <a:cubicBezTo>
                      <a:pt x="147" y="39"/>
                      <a:pt x="172" y="39"/>
                      <a:pt x="197" y="39"/>
                    </a:cubicBezTo>
                    <a:cubicBezTo>
                      <a:pt x="235" y="0"/>
                      <a:pt x="235" y="0"/>
                      <a:pt x="235" y="0"/>
                    </a:cubicBezTo>
                    <a:cubicBezTo>
                      <a:pt x="197" y="0"/>
                      <a:pt x="159" y="0"/>
                      <a:pt x="121" y="0"/>
                    </a:cubicBezTo>
                    <a:close/>
                  </a:path>
                </a:pathLst>
              </a:custGeom>
              <a:solidFill>
                <a:schemeClr val="accent3"/>
              </a:solidFill>
              <a:ln>
                <a:noFill/>
              </a:ln>
            </p:spPr>
            <p:txBody>
              <a:bodyPr anchor="ctr"/>
              <a:lstStyle/>
              <a:p>
                <a:pPr algn="ctr"/>
                <a:endParaRPr/>
              </a:p>
            </p:txBody>
          </p:sp>
          <p:sp>
            <p:nvSpPr>
              <p:cNvPr id="17" name="Freeform: Shape 30">
                <a:extLst>
                  <a:ext uri="{FF2B5EF4-FFF2-40B4-BE49-F238E27FC236}">
                    <a16:creationId xmlns:a16="http://schemas.microsoft.com/office/drawing/2014/main" id="{B1729653-448F-4C9F-8A7D-84BCC05F742B}"/>
                  </a:ext>
                </a:extLst>
              </p:cNvPr>
              <p:cNvSpPr>
                <a:spLocks/>
              </p:cNvSpPr>
              <p:nvPr/>
            </p:nvSpPr>
            <p:spPr bwMode="auto">
              <a:xfrm rot="1644517" flipH="1">
                <a:off x="4404138" y="2494803"/>
                <a:ext cx="2987643" cy="498836"/>
              </a:xfrm>
              <a:custGeom>
                <a:avLst/>
                <a:gdLst>
                  <a:gd name="T0" fmla="*/ 197 w 235"/>
                  <a:gd name="T1" fmla="*/ 0 h 39"/>
                  <a:gd name="T2" fmla="*/ 121 w 235"/>
                  <a:gd name="T3" fmla="*/ 0 h 39"/>
                  <a:gd name="T4" fmla="*/ 121 w 235"/>
                  <a:gd name="T5" fmla="*/ 0 h 39"/>
                  <a:gd name="T6" fmla="*/ 0 w 235"/>
                  <a:gd name="T7" fmla="*/ 0 h 39"/>
                  <a:gd name="T8" fmla="*/ 0 w 235"/>
                  <a:gd name="T9" fmla="*/ 39 h 39"/>
                  <a:gd name="T10" fmla="*/ 121 w 235"/>
                  <a:gd name="T11" fmla="*/ 39 h 39"/>
                  <a:gd name="T12" fmla="*/ 121 w 235"/>
                  <a:gd name="T13" fmla="*/ 39 h 39"/>
                  <a:gd name="T14" fmla="*/ 235 w 235"/>
                  <a:gd name="T15" fmla="*/ 39 h 39"/>
                  <a:gd name="T16" fmla="*/ 197 w 23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9">
                    <a:moveTo>
                      <a:pt x="197" y="0"/>
                    </a:moveTo>
                    <a:cubicBezTo>
                      <a:pt x="172" y="0"/>
                      <a:pt x="147" y="0"/>
                      <a:pt x="121" y="0"/>
                    </a:cubicBezTo>
                    <a:cubicBezTo>
                      <a:pt x="121" y="0"/>
                      <a:pt x="121" y="0"/>
                      <a:pt x="121" y="0"/>
                    </a:cubicBezTo>
                    <a:cubicBezTo>
                      <a:pt x="81" y="0"/>
                      <a:pt x="41" y="0"/>
                      <a:pt x="0" y="0"/>
                    </a:cubicBezTo>
                    <a:cubicBezTo>
                      <a:pt x="0" y="13"/>
                      <a:pt x="0" y="26"/>
                      <a:pt x="0" y="39"/>
                    </a:cubicBezTo>
                    <a:cubicBezTo>
                      <a:pt x="41" y="39"/>
                      <a:pt x="81" y="39"/>
                      <a:pt x="121" y="39"/>
                    </a:cubicBezTo>
                    <a:cubicBezTo>
                      <a:pt x="121" y="39"/>
                      <a:pt x="121" y="39"/>
                      <a:pt x="121" y="39"/>
                    </a:cubicBezTo>
                    <a:cubicBezTo>
                      <a:pt x="159" y="39"/>
                      <a:pt x="197" y="39"/>
                      <a:pt x="235" y="39"/>
                    </a:cubicBezTo>
                    <a:lnTo>
                      <a:pt x="197" y="0"/>
                    </a:lnTo>
                    <a:close/>
                  </a:path>
                </a:pathLst>
              </a:custGeom>
              <a:solidFill>
                <a:schemeClr val="accent2"/>
              </a:solidFill>
              <a:ln>
                <a:noFill/>
              </a:ln>
            </p:spPr>
            <p:txBody>
              <a:bodyPr anchor="ctr"/>
              <a:lstStyle/>
              <a:p>
                <a:pPr algn="ctr"/>
                <a:endParaRPr/>
              </a:p>
            </p:txBody>
          </p:sp>
          <p:sp>
            <p:nvSpPr>
              <p:cNvPr id="18" name="TextBox 31">
                <a:extLst>
                  <a:ext uri="{FF2B5EF4-FFF2-40B4-BE49-F238E27FC236}">
                    <a16:creationId xmlns:a16="http://schemas.microsoft.com/office/drawing/2014/main" id="{281C1701-3B10-4E66-A7BA-AA448968BB43}"/>
                  </a:ext>
                </a:extLst>
              </p:cNvPr>
              <p:cNvSpPr txBox="1"/>
              <p:nvPr/>
            </p:nvSpPr>
            <p:spPr>
              <a:xfrm rot="1667197">
                <a:off x="5819822" y="2043351"/>
                <a:ext cx="801823" cy="461665"/>
              </a:xfrm>
              <a:prstGeom prst="rect">
                <a:avLst/>
              </a:prstGeom>
              <a:noFill/>
            </p:spPr>
            <p:txBody>
              <a:bodyPr wrap="none">
                <a:normAutofit fontScale="70000" lnSpcReduction="20000"/>
              </a:bodyPr>
              <a:lstStyle/>
              <a:p>
                <a:r>
                  <a:rPr lang="en-US" sz="2400" b="1" dirty="0">
                    <a:solidFill>
                      <a:schemeClr val="bg1"/>
                    </a:solidFill>
                  </a:rPr>
                  <a:t>2159</a:t>
                </a:r>
                <a:endParaRPr lang="id-ID" sz="2400" b="1" dirty="0">
                  <a:solidFill>
                    <a:schemeClr val="bg1"/>
                  </a:solidFill>
                </a:endParaRPr>
              </a:p>
            </p:txBody>
          </p:sp>
          <p:sp>
            <p:nvSpPr>
              <p:cNvPr id="19" name="TextBox 32">
                <a:extLst>
                  <a:ext uri="{FF2B5EF4-FFF2-40B4-BE49-F238E27FC236}">
                    <a16:creationId xmlns:a16="http://schemas.microsoft.com/office/drawing/2014/main" id="{89362855-7A5C-43DE-B05D-2B76A3FCFED7}"/>
                  </a:ext>
                </a:extLst>
              </p:cNvPr>
              <p:cNvSpPr txBox="1"/>
              <p:nvPr/>
            </p:nvSpPr>
            <p:spPr>
              <a:xfrm rot="1667197">
                <a:off x="5057822" y="2297351"/>
                <a:ext cx="801823" cy="461665"/>
              </a:xfrm>
              <a:prstGeom prst="rect">
                <a:avLst/>
              </a:prstGeom>
              <a:noFill/>
            </p:spPr>
            <p:txBody>
              <a:bodyPr wrap="none">
                <a:normAutofit fontScale="70000" lnSpcReduction="20000"/>
              </a:bodyPr>
              <a:lstStyle/>
              <a:p>
                <a:r>
                  <a:rPr lang="en-US" sz="2400" b="1" dirty="0">
                    <a:solidFill>
                      <a:schemeClr val="bg1"/>
                    </a:solidFill>
                  </a:rPr>
                  <a:t>405</a:t>
                </a:r>
                <a:endParaRPr lang="id-ID" sz="2400" b="1" dirty="0">
                  <a:solidFill>
                    <a:schemeClr val="bg1"/>
                  </a:solidFill>
                </a:endParaRPr>
              </a:p>
            </p:txBody>
          </p:sp>
          <p:sp>
            <p:nvSpPr>
              <p:cNvPr id="20" name="TextBox 33">
                <a:extLst>
                  <a:ext uri="{FF2B5EF4-FFF2-40B4-BE49-F238E27FC236}">
                    <a16:creationId xmlns:a16="http://schemas.microsoft.com/office/drawing/2014/main" id="{90332D69-D9D2-4D3C-8B70-F28B2EDEAEDA}"/>
                  </a:ext>
                </a:extLst>
              </p:cNvPr>
              <p:cNvSpPr txBox="1"/>
              <p:nvPr/>
            </p:nvSpPr>
            <p:spPr>
              <a:xfrm rot="1667197">
                <a:off x="5171896" y="3643552"/>
                <a:ext cx="801823" cy="461664"/>
              </a:xfrm>
              <a:prstGeom prst="rect">
                <a:avLst/>
              </a:prstGeom>
              <a:noFill/>
            </p:spPr>
            <p:txBody>
              <a:bodyPr wrap="none">
                <a:normAutofit fontScale="70000" lnSpcReduction="20000"/>
              </a:bodyPr>
              <a:lstStyle/>
              <a:p>
                <a:r>
                  <a:rPr lang="en-US" sz="2400" b="1" dirty="0">
                    <a:solidFill>
                      <a:schemeClr val="bg1"/>
                    </a:solidFill>
                  </a:rPr>
                  <a:t>21</a:t>
                </a:r>
                <a:r>
                  <a:rPr lang="en-US" altLang="zh-CN" sz="2400" b="1" dirty="0">
                    <a:solidFill>
                      <a:schemeClr val="bg1"/>
                    </a:solidFill>
                  </a:rPr>
                  <a:t>4</a:t>
                </a:r>
                <a:endParaRPr lang="id-ID" sz="2400" b="1" dirty="0">
                  <a:solidFill>
                    <a:schemeClr val="bg1"/>
                  </a:solidFill>
                </a:endParaRPr>
              </a:p>
            </p:txBody>
          </p:sp>
          <p:sp>
            <p:nvSpPr>
              <p:cNvPr id="21" name="TextBox 34">
                <a:extLst>
                  <a:ext uri="{FF2B5EF4-FFF2-40B4-BE49-F238E27FC236}">
                    <a16:creationId xmlns:a16="http://schemas.microsoft.com/office/drawing/2014/main" id="{6CC89F57-EF97-4502-A45E-95BEFD5A272B}"/>
                  </a:ext>
                </a:extLst>
              </p:cNvPr>
              <p:cNvSpPr txBox="1"/>
              <p:nvPr/>
            </p:nvSpPr>
            <p:spPr>
              <a:xfrm rot="1667197">
                <a:off x="4829222" y="2805352"/>
                <a:ext cx="801823" cy="461665"/>
              </a:xfrm>
              <a:prstGeom prst="rect">
                <a:avLst/>
              </a:prstGeom>
              <a:noFill/>
            </p:spPr>
            <p:txBody>
              <a:bodyPr wrap="none">
                <a:normAutofit fontScale="70000" lnSpcReduction="20000"/>
              </a:bodyPr>
              <a:lstStyle/>
              <a:p>
                <a:r>
                  <a:rPr lang="en-US" sz="2400" b="1" dirty="0">
                    <a:solidFill>
                      <a:schemeClr val="bg1"/>
                    </a:solidFill>
                  </a:rPr>
                  <a:t>170</a:t>
                </a:r>
                <a:endParaRPr lang="id-ID" sz="2400" b="1" dirty="0">
                  <a:solidFill>
                    <a:schemeClr val="bg1"/>
                  </a:solidFill>
                </a:endParaRPr>
              </a:p>
            </p:txBody>
          </p:sp>
        </p:grpSp>
      </p:grpSp>
      <p:pic>
        <p:nvPicPr>
          <p:cNvPr id="2" name="图片 1">
            <a:extLst>
              <a:ext uri="{FF2B5EF4-FFF2-40B4-BE49-F238E27FC236}">
                <a16:creationId xmlns:a16="http://schemas.microsoft.com/office/drawing/2014/main" id="{07CD6ED8-D4BB-417F-9577-AD2DE1234E36}"/>
              </a:ext>
            </a:extLst>
          </p:cNvPr>
          <p:cNvPicPr>
            <a:picLocks noChangeAspect="1"/>
          </p:cNvPicPr>
          <p:nvPr/>
        </p:nvPicPr>
        <p:blipFill>
          <a:blip r:embed="rId3"/>
          <a:stretch>
            <a:fillRect/>
          </a:stretch>
        </p:blipFill>
        <p:spPr>
          <a:xfrm>
            <a:off x="5019916" y="128941"/>
            <a:ext cx="3944435" cy="3104857"/>
          </a:xfrm>
          <a:prstGeom prst="rect">
            <a:avLst/>
          </a:prstGeom>
        </p:spPr>
      </p:pic>
      <p:sp>
        <p:nvSpPr>
          <p:cNvPr id="22" name="文本框 21">
            <a:extLst>
              <a:ext uri="{FF2B5EF4-FFF2-40B4-BE49-F238E27FC236}">
                <a16:creationId xmlns:a16="http://schemas.microsoft.com/office/drawing/2014/main" id="{612497EE-1BB3-4824-91B6-6DAD58753193}"/>
              </a:ext>
            </a:extLst>
          </p:cNvPr>
          <p:cNvSpPr txBox="1"/>
          <p:nvPr/>
        </p:nvSpPr>
        <p:spPr>
          <a:xfrm>
            <a:off x="2937114" y="3458012"/>
            <a:ext cx="3873227" cy="1319977"/>
          </a:xfrm>
          <a:prstGeom prst="rect">
            <a:avLst/>
          </a:prstGeom>
          <a:noFill/>
        </p:spPr>
        <p:txBody>
          <a:bodyPr wrap="square" rtlCol="0">
            <a:spAutoFit/>
          </a:bodyPr>
          <a:lstStyle/>
          <a:p>
            <a:pPr>
              <a:lnSpc>
                <a:spcPct val="200000"/>
              </a:lnSpc>
            </a:pP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旦学记，取名于“来场复旦的学习局可否？”，项目执行期间，宣传力度极其大，让</a:t>
            </a:r>
            <a:r>
              <a:rPr lang="en-US" altLang="zh-CN" sz="1400" b="1" dirty="0">
                <a:solidFill>
                  <a:srgbClr val="FF0000"/>
                </a:solidFill>
                <a:latin typeface="微软雅黑" panose="020B0503020204020204" pitchFamily="34" charset="-122"/>
                <a:ea typeface="微软雅黑" panose="020B0503020204020204" pitchFamily="34" charset="-122"/>
              </a:rPr>
              <a:t>2000</a:t>
            </a:r>
            <a:r>
              <a:rPr lang="zh-CN" altLang="en-US" sz="1400" b="1" dirty="0">
                <a:solidFill>
                  <a:srgbClr val="FF0000"/>
                </a:solidFill>
                <a:latin typeface="微软雅黑" panose="020B0503020204020204" pitchFamily="34" charset="-122"/>
                <a:ea typeface="微软雅黑" panose="020B0503020204020204" pitchFamily="34" charset="-122"/>
              </a:rPr>
              <a:t>人以上 </a:t>
            </a:r>
            <a:r>
              <a:rPr lang="zh-CN" altLang="en-US" sz="1400" b="1" dirty="0">
                <a:latin typeface="微软雅黑" panose="020B0503020204020204" pitchFamily="34" charset="-122"/>
                <a:ea typeface="微软雅黑" panose="020B0503020204020204" pitchFamily="34" charset="-122"/>
              </a:rPr>
              <a:t>认识到了我们的项目。</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61DB2486-94B5-4188-AE05-F52BD4F93F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8605" y="3594683"/>
            <a:ext cx="956016" cy="956016"/>
          </a:xfrm>
          <a:prstGeom prst="rect">
            <a:avLst/>
          </a:prstGeom>
        </p:spPr>
      </p:pic>
    </p:spTree>
    <p:extLst>
      <p:ext uri="{BB962C8B-B14F-4D97-AF65-F5344CB8AC3E}">
        <p14:creationId xmlns:p14="http://schemas.microsoft.com/office/powerpoint/2010/main" val="25416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7DC8EB"/>
    </a:accent1>
    <a:accent2>
      <a:srgbClr val="81D67A"/>
    </a:accent2>
    <a:accent3>
      <a:srgbClr val="8CCBC5"/>
    </a:accent3>
    <a:accent4>
      <a:srgbClr val="FAD25F"/>
    </a:accent4>
    <a:accent5>
      <a:srgbClr val="F57364"/>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3181</TotalTime>
  <Words>1909</Words>
  <Application>Microsoft Office PowerPoint</Application>
  <PresentationFormat>全屏显示(16:9)</PresentationFormat>
  <Paragraphs>248</Paragraphs>
  <Slides>26</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微软雅黑</vt:lpstr>
      <vt:lpstr>幼圆</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宁晨然</dc:creator>
  <cp:keywords/>
  <cp:lastModifiedBy>晨然 宁</cp:lastModifiedBy>
  <cp:revision>346</cp:revision>
  <dcterms:created xsi:type="dcterms:W3CDTF">2015-12-11T17:46:17Z</dcterms:created>
  <dcterms:modified xsi:type="dcterms:W3CDTF">2018-12-17T12:33:23Z</dcterms:modified>
</cp:coreProperties>
</file>